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ontserrat"/>
      <p:regular r:id="rId46"/>
      <p:bold r:id="rId47"/>
      <p:italic r:id="rId48"/>
      <p:boldItalic r:id="rId49"/>
    </p:embeddedFont>
    <p:embeddedFont>
      <p:font typeface="Karla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438607-BA9A-4598-9846-E7A118F5B3A8}">
  <a:tblStyle styleId="{00438607-BA9A-4598-9846-E7A118F5B3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771D2DA-90AD-4583-AFBD-6D1530BB43B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Karla-bold.fntdata"/><Relationship Id="rId50" Type="http://schemas.openxmlformats.org/officeDocument/2006/relationships/font" Target="fonts/Karla-regular.fntdata"/><Relationship Id="rId53" Type="http://schemas.openxmlformats.org/officeDocument/2006/relationships/font" Target="fonts/Karla-boldItalic.fntdata"/><Relationship Id="rId52" Type="http://schemas.openxmlformats.org/officeDocument/2006/relationships/font" Target="fonts/Karl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907688f_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907688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bc97b11d8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bc97b11d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bc97b11d82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bc97b11d8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bc97b11d82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bc97b11d8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bc97b11d82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bc97b11d8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bc97b11d82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bc97b11d8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bc97b11d82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bc97b11d8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bc97b11d82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bc97b11d8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bc97b11d82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bc97b11d82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bc97b11d82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bc97b11d82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bc97b11d82_0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bc97b11d82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77a498a6c2_1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77a498a6c2_1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13525a2c0e_308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13525a2c0e_30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606b707fd3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606b707fd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BLANK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1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ig image">
  <p:cSld name="TITLE_1_2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deathtothestockphoto.com/" TargetMode="External"/><Relationship Id="rId5" Type="http://schemas.openxmlformats.org/officeDocument/2006/relationships/hyperlink" Target="http://deathtothestockphoto.com/wp-content/uploads/DeathtotheStockPhoto-License.pd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karla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CD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648300" y="3175950"/>
            <a:ext cx="42291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rgbClr val="00BCD4"/>
                </a:solidFill>
              </a:rPr>
              <a:t>PRESENTATION </a:t>
            </a:r>
            <a:r>
              <a:rPr lang="en"/>
              <a:t>TITLE</a:t>
            </a:r>
            <a:endParaRPr/>
          </a:p>
        </p:txBody>
      </p:sp>
      <p:grpSp>
        <p:nvGrpSpPr>
          <p:cNvPr id="77" name="Google Shape;77;p14"/>
          <p:cNvGrpSpPr/>
          <p:nvPr/>
        </p:nvGrpSpPr>
        <p:grpSpPr>
          <a:xfrm>
            <a:off x="742745" y="2072179"/>
            <a:ext cx="502625" cy="446586"/>
            <a:chOff x="5292575" y="3681900"/>
            <a:chExt cx="420150" cy="373275"/>
          </a:xfrm>
        </p:grpSpPr>
        <p:sp>
          <p:nvSpPr>
            <p:cNvPr id="78" name="Google Shape;78;p14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838301" y="1960300"/>
            <a:ext cx="26439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rgbClr val="607D8B"/>
                </a:solidFill>
              </a:rPr>
              <a:t>PICTURE</a:t>
            </a:r>
            <a:r>
              <a:rPr lang="en"/>
              <a:t> IS WORTH A THOUSAND WORDS</a:t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318378" y="915326"/>
            <a:ext cx="429606" cy="377755"/>
            <a:chOff x="1929775" y="320925"/>
            <a:chExt cx="423800" cy="372650"/>
          </a:xfrm>
        </p:grpSpPr>
        <p:sp>
          <p:nvSpPr>
            <p:cNvPr id="182" name="Google Shape;182;p23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381100" y="2798525"/>
            <a:ext cx="1870500" cy="18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</a:t>
            </a:r>
            <a:r>
              <a:rPr lang="en">
                <a:solidFill>
                  <a:srgbClr val="607D8B"/>
                </a:solidFill>
              </a:rPr>
              <a:t>BIG</a:t>
            </a:r>
            <a:r>
              <a:rPr lang="en"/>
              <a:t> IMPACT?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607D8B"/>
                </a:solidFill>
                <a:latin typeface="Karla"/>
                <a:ea typeface="Karla"/>
                <a:cs typeface="Karla"/>
                <a:sym typeface="Karla"/>
              </a:rPr>
              <a:t>Use big image.</a:t>
            </a:r>
            <a:endParaRPr>
              <a:solidFill>
                <a:srgbClr val="607D8B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</a:t>
            </a:r>
            <a:r>
              <a:rPr lang="en">
                <a:solidFill>
                  <a:srgbClr val="673AB7"/>
                </a:solidFill>
              </a:rPr>
              <a:t>EXPLAIN</a:t>
            </a:r>
            <a:r>
              <a:rPr lang="en"/>
              <a:t> YOUR IDEAS</a:t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3149700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WHITE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6489150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4819425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GRAY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2" name="Google Shape;202;p25"/>
          <p:cNvGrpSpPr/>
          <p:nvPr/>
        </p:nvGrpSpPr>
        <p:grpSpPr>
          <a:xfrm>
            <a:off x="726863" y="1742360"/>
            <a:ext cx="453641" cy="447356"/>
            <a:chOff x="3292425" y="3664250"/>
            <a:chExt cx="397025" cy="391525"/>
          </a:xfrm>
        </p:grpSpPr>
        <p:sp>
          <p:nvSpPr>
            <p:cNvPr id="203" name="Google Shape;203;p25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title"/>
          </p:nvPr>
        </p:nvSpPr>
        <p:spPr>
          <a:xfrm>
            <a:off x="788850" y="666525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</a:t>
            </a:r>
            <a:r>
              <a:rPr lang="en">
                <a:solidFill>
                  <a:srgbClr val="673AB7"/>
                </a:solidFill>
              </a:rPr>
              <a:t>DIAGRAMS</a:t>
            </a:r>
            <a:r>
              <a:rPr lang="en"/>
              <a:t> TO EXPLAIN COMPLEX IDEAS</a:t>
            </a:r>
            <a:endParaRPr/>
          </a:p>
        </p:txBody>
      </p:sp>
      <p:sp>
        <p:nvSpPr>
          <p:cNvPr id="212" name="Google Shape;212;p2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2154500" y="1318142"/>
            <a:ext cx="2540100" cy="2540100"/>
          </a:xfrm>
          <a:prstGeom prst="donut">
            <a:avLst>
              <a:gd fmla="val 160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</p:txBody>
      </p:sp>
      <p:grpSp>
        <p:nvGrpSpPr>
          <p:cNvPr id="214" name="Google Shape;214;p26"/>
          <p:cNvGrpSpPr/>
          <p:nvPr/>
        </p:nvGrpSpPr>
        <p:grpSpPr>
          <a:xfrm>
            <a:off x="537836" y="1467524"/>
            <a:ext cx="1931633" cy="669600"/>
            <a:chOff x="1680836" y="1315124"/>
            <a:chExt cx="1931633" cy="669600"/>
          </a:xfrm>
        </p:grpSpPr>
        <p:cxnSp>
          <p:nvCxnSpPr>
            <p:cNvPr id="215" name="Google Shape;215;p26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rgbClr val="673AB7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16" name="Google Shape;216;p26"/>
            <p:cNvSpPr txBox="1"/>
            <p:nvPr/>
          </p:nvSpPr>
          <p:spPr>
            <a:xfrm>
              <a:off x="1680836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3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217" name="Google Shape;217;p26"/>
          <p:cNvGrpSpPr/>
          <p:nvPr/>
        </p:nvGrpSpPr>
        <p:grpSpPr>
          <a:xfrm>
            <a:off x="4374319" y="1467524"/>
            <a:ext cx="1940006" cy="669600"/>
            <a:chOff x="5517319" y="1315124"/>
            <a:chExt cx="1940006" cy="669600"/>
          </a:xfrm>
        </p:grpSpPr>
        <p:cxnSp>
          <p:nvCxnSpPr>
            <p:cNvPr id="218" name="Google Shape;218;p26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19" name="Google Shape;219;p26"/>
            <p:cNvSpPr txBox="1"/>
            <p:nvPr/>
          </p:nvSpPr>
          <p:spPr>
            <a:xfrm>
              <a:off x="5962125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1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220" name="Google Shape;220;p26"/>
          <p:cNvGrpSpPr/>
          <p:nvPr/>
        </p:nvGrpSpPr>
        <p:grpSpPr>
          <a:xfrm>
            <a:off x="2665226" y="3687540"/>
            <a:ext cx="1495200" cy="1143796"/>
            <a:chOff x="3808226" y="3535140"/>
            <a:chExt cx="1495200" cy="1143796"/>
          </a:xfrm>
        </p:grpSpPr>
        <p:cxnSp>
          <p:nvCxnSpPr>
            <p:cNvPr id="221" name="Google Shape;221;p26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rgbClr val="E91E6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22" name="Google Shape;222;p26"/>
            <p:cNvSpPr txBox="1"/>
            <p:nvPr/>
          </p:nvSpPr>
          <p:spPr>
            <a:xfrm>
              <a:off x="3808226" y="40093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2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23" name="Google Shape;223;p26"/>
          <p:cNvSpPr txBox="1"/>
          <p:nvPr/>
        </p:nvSpPr>
        <p:spPr>
          <a:xfrm>
            <a:off x="2702784" y="22088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Vestibulum nec congue tempus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6"/>
          <p:cNvSpPr/>
          <p:nvPr/>
        </p:nvSpPr>
        <p:spPr>
          <a:xfrm rot="1800047">
            <a:off x="2076843" y="1238834"/>
            <a:ext cx="2690936" cy="2690936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chemeClr val="accent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"/>
          <p:cNvSpPr/>
          <p:nvPr/>
        </p:nvSpPr>
        <p:spPr>
          <a:xfrm flipH="1" rot="-1800047">
            <a:off x="2078956" y="1238834"/>
            <a:ext cx="2690936" cy="2690936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673AB7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6"/>
          <p:cNvSpPr/>
          <p:nvPr/>
        </p:nvSpPr>
        <p:spPr>
          <a:xfrm rot="-8100000">
            <a:off x="3239715" y="1179793"/>
            <a:ext cx="363170" cy="363170"/>
          </a:xfrm>
          <a:prstGeom prst="rtTriangle">
            <a:avLst/>
          </a:prstGeom>
          <a:solidFill>
            <a:srgbClr val="673A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 flipH="1" rot="-9000757">
            <a:off x="2077953" y="1237208"/>
            <a:ext cx="2690226" cy="2690226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chemeClr val="accent4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 rot="-1027861">
            <a:off x="4342874" y="3002232"/>
            <a:ext cx="312672" cy="31267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 rot="6359841">
            <a:off x="2172801" y="3000162"/>
            <a:ext cx="363580" cy="36358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51B5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solidFill>
                  <a:srgbClr val="3F51B5"/>
                </a:solidFill>
              </a:rPr>
              <a:t>COMPARE</a:t>
            </a:r>
            <a:r>
              <a:rPr lang="en"/>
              <a:t> DATA</a:t>
            </a:r>
            <a:endParaRPr/>
          </a:p>
        </p:txBody>
      </p:sp>
      <p:graphicFrame>
        <p:nvGraphicFramePr>
          <p:cNvPr id="235" name="Google Shape;235;p27"/>
          <p:cNvGraphicFramePr/>
          <p:nvPr/>
        </p:nvGraphicFramePr>
        <p:xfrm>
          <a:off x="952500" y="1547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{00438607-BA9A-4598-9846-E7A118F5B3A8}</a:tableStyleId>
              </a:tblPr>
              <a:tblGrid>
                <a:gridCol w="1402650"/>
                <a:gridCol w="1402650"/>
                <a:gridCol w="1402650"/>
                <a:gridCol w="1402650"/>
              </a:tblGrid>
              <a:tr h="56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705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Yellow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5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Blue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5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Orange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24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16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36" name="Google Shape;236;p27"/>
          <p:cNvGrpSpPr/>
          <p:nvPr/>
        </p:nvGrpSpPr>
        <p:grpSpPr>
          <a:xfrm>
            <a:off x="318294" y="694222"/>
            <a:ext cx="449036" cy="470808"/>
            <a:chOff x="5961125" y="1623900"/>
            <a:chExt cx="427450" cy="448175"/>
          </a:xfrm>
        </p:grpSpPr>
        <p:sp>
          <p:nvSpPr>
            <p:cNvPr id="237" name="Google Shape;237;p2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6F3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solido_n-01.png" id="249" name="Google Shape;2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26" y="356887"/>
            <a:ext cx="8765948" cy="442972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/>
          <p:nvPr>
            <p:ph idx="4294967295"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1829825" y="1504206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our office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943625" y="1778700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2739063" y="3417500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3828800" y="15710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4493563" y="37557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"/>
          <p:cNvSpPr/>
          <p:nvPr/>
        </p:nvSpPr>
        <p:spPr>
          <a:xfrm>
            <a:off x="6797475" y="20292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7651300" y="38548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28"/>
          <p:cNvGrpSpPr/>
          <p:nvPr/>
        </p:nvGrpSpPr>
        <p:grpSpPr>
          <a:xfrm>
            <a:off x="741886" y="3665032"/>
            <a:ext cx="393060" cy="393060"/>
            <a:chOff x="5941025" y="3634400"/>
            <a:chExt cx="467650" cy="467650"/>
          </a:xfrm>
        </p:grpSpPr>
        <p:sp>
          <p:nvSpPr>
            <p:cNvPr id="259" name="Google Shape;259;p2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2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9F4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/>
          <p:nvPr>
            <p:ph idx="4294967295" type="ctrTitle"/>
          </p:nvPr>
        </p:nvSpPr>
        <p:spPr>
          <a:xfrm>
            <a:off x="635696" y="3107350"/>
            <a:ext cx="6136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rgbClr val="03A9F4"/>
                </a:solidFill>
              </a:rPr>
              <a:t>89,526,124</a:t>
            </a:r>
            <a:endParaRPr sz="8600">
              <a:solidFill>
                <a:srgbClr val="03A9F4"/>
              </a:solidFill>
            </a:endParaRPr>
          </a:p>
        </p:txBody>
      </p:sp>
      <p:sp>
        <p:nvSpPr>
          <p:cNvPr id="271" name="Google Shape;271;p29"/>
          <p:cNvSpPr txBox="1"/>
          <p:nvPr>
            <p:ph idx="4294967295" type="subTitle"/>
          </p:nvPr>
        </p:nvSpPr>
        <p:spPr>
          <a:xfrm>
            <a:off x="685800" y="3983050"/>
            <a:ext cx="6136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grpSp>
        <p:nvGrpSpPr>
          <p:cNvPr id="272" name="Google Shape;272;p29"/>
          <p:cNvGrpSpPr/>
          <p:nvPr/>
        </p:nvGrpSpPr>
        <p:grpSpPr>
          <a:xfrm>
            <a:off x="769689" y="1874542"/>
            <a:ext cx="920352" cy="865869"/>
            <a:chOff x="5972700" y="2330200"/>
            <a:chExt cx="411625" cy="387275"/>
          </a:xfrm>
        </p:grpSpPr>
        <p:sp>
          <p:nvSpPr>
            <p:cNvPr id="273" name="Google Shape;273;p2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28575">
              <a:solidFill>
                <a:srgbClr val="03A9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28575">
              <a:solidFill>
                <a:srgbClr val="03A9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CD4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>
            <p:ph idx="4294967295" type="ctrTitle"/>
          </p:nvPr>
        </p:nvSpPr>
        <p:spPr>
          <a:xfrm>
            <a:off x="609600" y="7242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r>
              <a:rPr lang="en" sz="7200">
                <a:solidFill>
                  <a:srgbClr val="00BCD4"/>
                </a:solidFill>
              </a:rPr>
              <a:t>$</a:t>
            </a:r>
            <a:endParaRPr sz="7200">
              <a:solidFill>
                <a:srgbClr val="00BCD4"/>
              </a:solidFill>
            </a:endParaRPr>
          </a:p>
        </p:txBody>
      </p:sp>
      <p:sp>
        <p:nvSpPr>
          <p:cNvPr id="281" name="Google Shape;281;p30"/>
          <p:cNvSpPr txBox="1"/>
          <p:nvPr>
            <p:ph idx="4294967295" type="subTitle"/>
          </p:nvPr>
        </p:nvSpPr>
        <p:spPr>
          <a:xfrm>
            <a:off x="609600" y="1258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282" name="Google Shape;282;p30"/>
          <p:cNvSpPr txBox="1"/>
          <p:nvPr>
            <p:ph idx="4294967295" type="ctrTitle"/>
          </p:nvPr>
        </p:nvSpPr>
        <p:spPr>
          <a:xfrm>
            <a:off x="609600" y="3657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</a:t>
            </a:r>
            <a:r>
              <a:rPr lang="en" sz="7200">
                <a:solidFill>
                  <a:srgbClr val="00BCD4"/>
                </a:solidFill>
              </a:rPr>
              <a:t>%</a:t>
            </a:r>
            <a:endParaRPr sz="7200">
              <a:solidFill>
                <a:srgbClr val="00BCD4"/>
              </a:solidFill>
            </a:endParaRPr>
          </a:p>
        </p:txBody>
      </p:sp>
      <p:sp>
        <p:nvSpPr>
          <p:cNvPr id="283" name="Google Shape;283;p30"/>
          <p:cNvSpPr txBox="1"/>
          <p:nvPr>
            <p:ph idx="4294967295" type="subTitle"/>
          </p:nvPr>
        </p:nvSpPr>
        <p:spPr>
          <a:xfrm>
            <a:off x="609600" y="4192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284" name="Google Shape;284;p30"/>
          <p:cNvSpPr txBox="1"/>
          <p:nvPr>
            <p:ph idx="4294967295" type="ctrTitle"/>
          </p:nvPr>
        </p:nvSpPr>
        <p:spPr>
          <a:xfrm>
            <a:off x="609600" y="21910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</a:t>
            </a:r>
            <a:r>
              <a:rPr lang="en" sz="4800">
                <a:solidFill>
                  <a:srgbClr val="00BCD4"/>
                </a:solidFill>
              </a:rPr>
              <a:t>users</a:t>
            </a:r>
            <a:endParaRPr sz="4800">
              <a:solidFill>
                <a:srgbClr val="00BCD4"/>
              </a:solidFill>
            </a:endParaRPr>
          </a:p>
        </p:txBody>
      </p:sp>
      <p:sp>
        <p:nvSpPr>
          <p:cNvPr id="285" name="Google Shape;285;p30"/>
          <p:cNvSpPr txBox="1"/>
          <p:nvPr>
            <p:ph idx="4294967295" type="subTitle"/>
          </p:nvPr>
        </p:nvSpPr>
        <p:spPr>
          <a:xfrm>
            <a:off x="6096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286" name="Google Shape;286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688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/>
          <p:nvPr>
            <p:ph type="title"/>
          </p:nvPr>
        </p:nvSpPr>
        <p:spPr>
          <a:xfrm>
            <a:off x="609700" y="4116875"/>
            <a:ext cx="17217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rgbClr val="009688"/>
                </a:solidFill>
              </a:rPr>
              <a:t>PROCESS</a:t>
            </a:r>
            <a:r>
              <a:rPr lang="en"/>
              <a:t> IS EASY</a:t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4004250" y="1063675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First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93" name="Google Shape;293;p31"/>
          <p:cNvGrpSpPr/>
          <p:nvPr/>
        </p:nvGrpSpPr>
        <p:grpSpPr>
          <a:xfrm>
            <a:off x="5628300" y="1819925"/>
            <a:ext cx="376898" cy="330345"/>
            <a:chOff x="5323500" y="1591325"/>
            <a:chExt cx="376898" cy="330345"/>
          </a:xfrm>
        </p:grpSpPr>
        <p:sp>
          <p:nvSpPr>
            <p:cNvPr id="294" name="Google Shape;294;p31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31"/>
          <p:cNvGrpSpPr/>
          <p:nvPr/>
        </p:nvGrpSpPr>
        <p:grpSpPr>
          <a:xfrm>
            <a:off x="5628300" y="3014073"/>
            <a:ext cx="376898" cy="330345"/>
            <a:chOff x="5323500" y="1591325"/>
            <a:chExt cx="376898" cy="330345"/>
          </a:xfrm>
        </p:grpSpPr>
        <p:sp>
          <p:nvSpPr>
            <p:cNvPr id="297" name="Google Shape;297;p31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Google Shape;299;p31"/>
          <p:cNvSpPr txBox="1"/>
          <p:nvPr/>
        </p:nvSpPr>
        <p:spPr>
          <a:xfrm>
            <a:off x="4004250" y="2257823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Second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4004250" y="3451971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Last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301" name="Google Shape;301;p31"/>
          <p:cNvGrpSpPr/>
          <p:nvPr/>
        </p:nvGrpSpPr>
        <p:grpSpPr>
          <a:xfrm>
            <a:off x="697729" y="2736178"/>
            <a:ext cx="408208" cy="465260"/>
            <a:chOff x="4630125" y="278900"/>
            <a:chExt cx="400675" cy="456675"/>
          </a:xfrm>
        </p:grpSpPr>
        <p:sp>
          <p:nvSpPr>
            <p:cNvPr id="302" name="Google Shape;302;p3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AF50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</a:t>
            </a:r>
            <a:r>
              <a:rPr lang="en">
                <a:solidFill>
                  <a:srgbClr val="4CAF50"/>
                </a:solidFill>
              </a:rPr>
              <a:t>REVIEW</a:t>
            </a:r>
            <a:r>
              <a:rPr lang="en"/>
              <a:t> SOME CONCEPTS</a:t>
            </a:r>
            <a:endParaRPr/>
          </a:p>
        </p:txBody>
      </p:sp>
      <p:sp>
        <p:nvSpPr>
          <p:cNvPr id="312" name="Google Shape;312;p32"/>
          <p:cNvSpPr txBox="1"/>
          <p:nvPr>
            <p:ph idx="1" type="body"/>
          </p:nvPr>
        </p:nvSpPr>
        <p:spPr>
          <a:xfrm>
            <a:off x="847600" y="146685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3" name="Google Shape;313;p32"/>
          <p:cNvSpPr txBox="1"/>
          <p:nvPr>
            <p:ph idx="2" type="body"/>
          </p:nvPr>
        </p:nvSpPr>
        <p:spPr>
          <a:xfrm>
            <a:off x="3018930" y="146685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4" name="Google Shape;314;p32"/>
          <p:cNvSpPr txBox="1"/>
          <p:nvPr>
            <p:ph idx="3" type="body"/>
          </p:nvPr>
        </p:nvSpPr>
        <p:spPr>
          <a:xfrm>
            <a:off x="5190261" y="146685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5" name="Google Shape;315;p32"/>
          <p:cNvSpPr txBox="1"/>
          <p:nvPr>
            <p:ph idx="1" type="body"/>
          </p:nvPr>
        </p:nvSpPr>
        <p:spPr>
          <a:xfrm>
            <a:off x="847600" y="304800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6" name="Google Shape;316;p32"/>
          <p:cNvSpPr txBox="1"/>
          <p:nvPr>
            <p:ph idx="2" type="body"/>
          </p:nvPr>
        </p:nvSpPr>
        <p:spPr>
          <a:xfrm>
            <a:off x="3018930" y="304800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7" name="Google Shape;317;p32"/>
          <p:cNvSpPr txBox="1"/>
          <p:nvPr>
            <p:ph idx="3" type="body"/>
          </p:nvPr>
        </p:nvSpPr>
        <p:spPr>
          <a:xfrm>
            <a:off x="5190261" y="304800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318" name="Google Shape;318;p32"/>
          <p:cNvGrpSpPr/>
          <p:nvPr/>
        </p:nvGrpSpPr>
        <p:grpSpPr>
          <a:xfrm>
            <a:off x="318368" y="732615"/>
            <a:ext cx="432381" cy="432313"/>
            <a:chOff x="1923675" y="1633650"/>
            <a:chExt cx="436000" cy="435975"/>
          </a:xfrm>
        </p:grpSpPr>
        <p:sp>
          <p:nvSpPr>
            <p:cNvPr id="319" name="Google Shape;319;p32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C39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841000" y="6653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INSTRUCTIONS FOR </a:t>
            </a:r>
            <a:r>
              <a:rPr lang="en" sz="2400">
                <a:solidFill>
                  <a:srgbClr val="CDDC39"/>
                </a:solidFill>
              </a:rPr>
              <a:t>USE</a:t>
            </a:r>
            <a:endParaRPr sz="2400">
              <a:solidFill>
                <a:srgbClr val="CDDC39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41000" y="1302250"/>
            <a:ext cx="27099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EDIT IN GOOGLE SLIDES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Click on the button under the presentation preview that says "Use as Google Slides Theme".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You will get a copy of this document on your Google Drive and will be able to edit, add or delete slides.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You have to be signed in to your Google account.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917652" y="1302250"/>
            <a:ext cx="28284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EDIT IN POWERPOINT®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Click on the button under the presentation preview that says "Download as PowerPoint template". You will get a .pptx file that you can edit in PowerPoint. 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841000" y="3753525"/>
            <a:ext cx="67671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More info on how to use this template at </a:t>
            </a:r>
            <a:r>
              <a:rPr b="1" lang="en" sz="1100" u="sng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This template is free to use under </a:t>
            </a:r>
            <a:r>
              <a:rPr lang="en" sz="1100" u="sng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You can keep the Credits slide or mention SlidesCarnival and other resources used in a slide footer.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C34A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31" name="Google Shape;331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2" name="Google Shape;332;p33"/>
          <p:cNvCxnSpPr/>
          <p:nvPr/>
        </p:nvCxnSpPr>
        <p:spPr>
          <a:xfrm>
            <a:off x="952500" y="807274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33"/>
          <p:cNvCxnSpPr/>
          <p:nvPr/>
        </p:nvCxnSpPr>
        <p:spPr>
          <a:xfrm>
            <a:off x="952500" y="1516756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3"/>
          <p:cNvCxnSpPr/>
          <p:nvPr/>
        </p:nvCxnSpPr>
        <p:spPr>
          <a:xfrm>
            <a:off x="952500" y="2226238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3"/>
          <p:cNvCxnSpPr/>
          <p:nvPr/>
        </p:nvCxnSpPr>
        <p:spPr>
          <a:xfrm>
            <a:off x="952500" y="2935721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3"/>
          <p:cNvCxnSpPr/>
          <p:nvPr/>
        </p:nvCxnSpPr>
        <p:spPr>
          <a:xfrm>
            <a:off x="952500" y="3667101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33"/>
          <p:cNvSpPr txBox="1"/>
          <p:nvPr/>
        </p:nvSpPr>
        <p:spPr>
          <a:xfrm>
            <a:off x="952500" y="648525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4000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3000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2000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1000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38" name="Google Shape;338;p33"/>
          <p:cNvSpPr/>
          <p:nvPr/>
        </p:nvSpPr>
        <p:spPr>
          <a:xfrm>
            <a:off x="1613719" y="2113511"/>
            <a:ext cx="191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3"/>
          <p:cNvSpPr/>
          <p:nvPr/>
        </p:nvSpPr>
        <p:spPr>
          <a:xfrm>
            <a:off x="1871495" y="1719448"/>
            <a:ext cx="191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3"/>
          <p:cNvSpPr/>
          <p:nvPr/>
        </p:nvSpPr>
        <p:spPr>
          <a:xfrm>
            <a:off x="2129270" y="2226238"/>
            <a:ext cx="191700" cy="14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3"/>
          <p:cNvSpPr/>
          <p:nvPr/>
        </p:nvSpPr>
        <p:spPr>
          <a:xfrm>
            <a:off x="3051715" y="2427301"/>
            <a:ext cx="191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3"/>
          <p:cNvSpPr/>
          <p:nvPr/>
        </p:nvSpPr>
        <p:spPr>
          <a:xfrm>
            <a:off x="3309490" y="1828918"/>
            <a:ext cx="191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3"/>
          <p:cNvSpPr/>
          <p:nvPr/>
        </p:nvSpPr>
        <p:spPr>
          <a:xfrm>
            <a:off x="3567266" y="961598"/>
            <a:ext cx="191700" cy="27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3"/>
          <p:cNvSpPr/>
          <p:nvPr/>
        </p:nvSpPr>
        <p:spPr>
          <a:xfrm>
            <a:off x="4489710" y="1872693"/>
            <a:ext cx="191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3"/>
          <p:cNvSpPr/>
          <p:nvPr/>
        </p:nvSpPr>
        <p:spPr>
          <a:xfrm>
            <a:off x="4747485" y="807150"/>
            <a:ext cx="191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5005261" y="2055136"/>
            <a:ext cx="191700" cy="161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3"/>
          <p:cNvSpPr/>
          <p:nvPr/>
        </p:nvSpPr>
        <p:spPr>
          <a:xfrm>
            <a:off x="5927705" y="2485675"/>
            <a:ext cx="191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3"/>
          <p:cNvSpPr/>
          <p:nvPr/>
        </p:nvSpPr>
        <p:spPr>
          <a:xfrm>
            <a:off x="6185481" y="1026193"/>
            <a:ext cx="191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3"/>
          <p:cNvSpPr/>
          <p:nvPr/>
        </p:nvSpPr>
        <p:spPr>
          <a:xfrm>
            <a:off x="6443256" y="1339983"/>
            <a:ext cx="191700" cy="232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C39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DDC39"/>
                </a:solidFill>
              </a:rPr>
              <a:t>MOBILE</a:t>
            </a:r>
            <a:br>
              <a:rPr lang="en"/>
            </a:br>
            <a:r>
              <a:rPr lang="en"/>
              <a:t>PROJECT</a:t>
            </a:r>
            <a:endParaRPr/>
          </a:p>
        </p:txBody>
      </p:sp>
      <p:sp>
        <p:nvSpPr>
          <p:cNvPr id="355" name="Google Shape;355;p3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56" name="Google Shape;356;p34"/>
          <p:cNvSpPr/>
          <p:nvPr/>
        </p:nvSpPr>
        <p:spPr>
          <a:xfrm>
            <a:off x="512260" y="1550799"/>
            <a:ext cx="280383" cy="485681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8" name="Google Shape;358;p34"/>
          <p:cNvGrpSpPr/>
          <p:nvPr/>
        </p:nvGrpSpPr>
        <p:grpSpPr>
          <a:xfrm>
            <a:off x="5930375" y="373572"/>
            <a:ext cx="2119546" cy="4396359"/>
            <a:chOff x="2547150" y="238125"/>
            <a:chExt cx="2525675" cy="5238750"/>
          </a:xfrm>
        </p:grpSpPr>
        <p:sp>
          <p:nvSpPr>
            <p:cNvPr id="359" name="Google Shape;359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3" name="Google Shape;363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976700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107"/>
                </a:solidFill>
              </a:rPr>
              <a:t>TABLET</a:t>
            </a:r>
            <a:br>
              <a:rPr lang="en"/>
            </a:br>
            <a:r>
              <a:rPr lang="en"/>
              <a:t>PROJECT</a:t>
            </a:r>
            <a:endParaRPr/>
          </a:p>
        </p:txBody>
      </p:sp>
      <p:sp>
        <p:nvSpPr>
          <p:cNvPr id="369" name="Google Shape;369;p35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70" name="Google Shape;370;p35"/>
          <p:cNvSpPr/>
          <p:nvPr/>
        </p:nvSpPr>
        <p:spPr>
          <a:xfrm>
            <a:off x="470763" y="157821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2" name="Google Shape;372;p35"/>
          <p:cNvGrpSpPr/>
          <p:nvPr/>
        </p:nvGrpSpPr>
        <p:grpSpPr>
          <a:xfrm>
            <a:off x="5763202" y="618359"/>
            <a:ext cx="2736410" cy="4222433"/>
            <a:chOff x="2112475" y="238125"/>
            <a:chExt cx="3395050" cy="5238750"/>
          </a:xfrm>
        </p:grpSpPr>
        <p:sp>
          <p:nvSpPr>
            <p:cNvPr id="373" name="Google Shape;373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7" name="Google Shape;3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788" y="9920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800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800"/>
                </a:solidFill>
              </a:rPr>
              <a:t>DESKTOP</a:t>
            </a:r>
            <a:r>
              <a:rPr lang="en"/>
              <a:t> PROJECT</a:t>
            </a:r>
            <a:endParaRPr/>
          </a:p>
        </p:txBody>
      </p:sp>
      <p:sp>
        <p:nvSpPr>
          <p:cNvPr id="383" name="Google Shape;383;p36"/>
          <p:cNvSpPr txBox="1"/>
          <p:nvPr>
            <p:ph idx="1" type="body"/>
          </p:nvPr>
        </p:nvSpPr>
        <p:spPr>
          <a:xfrm>
            <a:off x="838250" y="2419350"/>
            <a:ext cx="23349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84" name="Google Shape;384;p36"/>
          <p:cNvGrpSpPr/>
          <p:nvPr/>
        </p:nvGrpSpPr>
        <p:grpSpPr>
          <a:xfrm>
            <a:off x="358787" y="1566259"/>
            <a:ext cx="460581" cy="436282"/>
            <a:chOff x="2583100" y="2973775"/>
            <a:chExt cx="461550" cy="437200"/>
          </a:xfrm>
        </p:grpSpPr>
        <p:sp>
          <p:nvSpPr>
            <p:cNvPr id="385" name="Google Shape;385;p3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" name="Google Shape;387;p3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>
            <a:off x="3553302" y="1263940"/>
            <a:ext cx="5311997" cy="3112236"/>
            <a:chOff x="1177450" y="241631"/>
            <a:chExt cx="6173152" cy="3616776"/>
          </a:xfrm>
        </p:grpSpPr>
        <p:sp>
          <p:nvSpPr>
            <p:cNvPr id="389" name="Google Shape;389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3" name="Google Shape;393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146508" y="1435543"/>
            <a:ext cx="4129089" cy="262287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5722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/>
          <p:nvPr>
            <p:ph idx="4294967295" type="ctrTitle"/>
          </p:nvPr>
        </p:nvSpPr>
        <p:spPr>
          <a:xfrm>
            <a:off x="685800" y="1964350"/>
            <a:ext cx="453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5722"/>
                </a:solidFill>
              </a:rPr>
              <a:t>THANKS!</a:t>
            </a:r>
            <a:endParaRPr sz="3600">
              <a:solidFill>
                <a:srgbClr val="FF5722"/>
              </a:solidFill>
            </a:endParaRPr>
          </a:p>
        </p:txBody>
      </p:sp>
      <p:sp>
        <p:nvSpPr>
          <p:cNvPr id="399" name="Google Shape;399;p37"/>
          <p:cNvSpPr txBox="1"/>
          <p:nvPr>
            <p:ph idx="4294967295" type="subTitle"/>
          </p:nvPr>
        </p:nvSpPr>
        <p:spPr>
          <a:xfrm>
            <a:off x="685800" y="3163925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</p:txBody>
      </p:sp>
      <p:sp>
        <p:nvSpPr>
          <p:cNvPr id="400" name="Google Shape;400;p37"/>
          <p:cNvSpPr txBox="1"/>
          <p:nvPr>
            <p:ph idx="4294967295" type="body"/>
          </p:nvPr>
        </p:nvSpPr>
        <p:spPr>
          <a:xfrm>
            <a:off x="685800" y="3836000"/>
            <a:ext cx="65760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 @username &amp; user@mail.me</a:t>
            </a:r>
            <a:endParaRPr/>
          </a:p>
        </p:txBody>
      </p:sp>
      <p:grpSp>
        <p:nvGrpSpPr>
          <p:cNvPr id="401" name="Google Shape;401;p37"/>
          <p:cNvGrpSpPr/>
          <p:nvPr/>
        </p:nvGrpSpPr>
        <p:grpSpPr>
          <a:xfrm>
            <a:off x="785305" y="1555467"/>
            <a:ext cx="462632" cy="462632"/>
            <a:chOff x="1278900" y="2333250"/>
            <a:chExt cx="381175" cy="381175"/>
          </a:xfrm>
        </p:grpSpPr>
        <p:sp>
          <p:nvSpPr>
            <p:cNvPr id="402" name="Google Shape;402;p3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6" name="Google Shape;406;p3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4336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4336"/>
                </a:solidFill>
              </a:rPr>
              <a:t>CREDITS</a:t>
            </a:r>
            <a:endParaRPr>
              <a:solidFill>
                <a:srgbClr val="F44336"/>
              </a:solidFill>
            </a:endParaRPr>
          </a:p>
        </p:txBody>
      </p:sp>
      <p:sp>
        <p:nvSpPr>
          <p:cNvPr id="412" name="Google Shape;412;p38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Special thanks to all the people who made and released these awesome resources for free: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Presentation template by </a:t>
            </a:r>
            <a:r>
              <a:rPr lang="en" sz="1400" u="sng">
                <a:hlinkClick r:id="rId3"/>
              </a:rPr>
              <a:t>SlidesCarnival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Photographs by </a:t>
            </a:r>
            <a:r>
              <a:rPr lang="en" sz="1400" u="sng">
                <a:hlinkClick r:id="rId4"/>
              </a:rPr>
              <a:t>Death to the Stock Photo</a:t>
            </a:r>
            <a:r>
              <a:rPr lang="en" sz="1400"/>
              <a:t> (</a:t>
            </a:r>
            <a:r>
              <a:rPr lang="en" sz="1400" u="sng">
                <a:hlinkClick r:id="rId5"/>
              </a:rPr>
              <a:t>license</a:t>
            </a:r>
            <a:r>
              <a:rPr lang="en" sz="1400"/>
              <a:t>)</a:t>
            </a:r>
            <a:endParaRPr sz="1400"/>
          </a:p>
        </p:txBody>
      </p:sp>
      <p:grpSp>
        <p:nvGrpSpPr>
          <p:cNvPr id="413" name="Google Shape;413;p38"/>
          <p:cNvGrpSpPr/>
          <p:nvPr/>
        </p:nvGrpSpPr>
        <p:grpSpPr>
          <a:xfrm>
            <a:off x="349679" y="869068"/>
            <a:ext cx="449033" cy="449033"/>
            <a:chOff x="2594050" y="1631825"/>
            <a:chExt cx="439625" cy="439625"/>
          </a:xfrm>
        </p:grpSpPr>
        <p:sp>
          <p:nvSpPr>
            <p:cNvPr id="414" name="Google Shape;414;p3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Google Shape;418;p3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1E63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9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</a:t>
            </a:r>
            <a:r>
              <a:rPr lang="en">
                <a:solidFill>
                  <a:srgbClr val="E91E63"/>
                </a:solidFill>
              </a:rPr>
              <a:t>DESIGN</a:t>
            </a:r>
            <a:endParaRPr>
              <a:solidFill>
                <a:srgbClr val="E91E63"/>
              </a:solidFill>
            </a:endParaRPr>
          </a:p>
        </p:txBody>
      </p:sp>
      <p:sp>
        <p:nvSpPr>
          <p:cNvPr id="424" name="Google Shape;424;p39"/>
          <p:cNvSpPr txBox="1"/>
          <p:nvPr>
            <p:ph idx="1" type="body"/>
          </p:nvPr>
        </p:nvSpPr>
        <p:spPr>
          <a:xfrm>
            <a:off x="868475" y="1717275"/>
            <a:ext cx="66387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This presentations uses the following typographies and colors: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▸"/>
            </a:pPr>
            <a:r>
              <a:rPr lang="en" sz="1000"/>
              <a:t>Titles: </a:t>
            </a:r>
            <a:r>
              <a:rPr b="1" lang="en" sz="1000"/>
              <a:t>Montserrat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▸"/>
            </a:pPr>
            <a:r>
              <a:rPr lang="en" sz="1000"/>
              <a:t>Body copy: </a:t>
            </a:r>
            <a:r>
              <a:rPr b="1" lang="en" sz="1000"/>
              <a:t>Karla</a:t>
            </a:r>
            <a:endParaRPr b="1"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 can download the fonts on these pages: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E91E6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000">
              <a:solidFill>
                <a:srgbClr val="E91E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E91E6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https://www.fontsquirrel.com/fonts/karla</a:t>
            </a:r>
            <a:endParaRPr sz="1000">
              <a:solidFill>
                <a:srgbClr val="E91E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Red </a:t>
            </a:r>
            <a:r>
              <a:rPr lang="en" sz="1000">
                <a:solidFill>
                  <a:srgbClr val="FFFFFF"/>
                </a:solidFill>
                <a:highlight>
                  <a:srgbClr val="F44336"/>
                </a:highlight>
              </a:rPr>
              <a:t>#F44336</a:t>
            </a:r>
            <a:r>
              <a:rPr lang="en" sz="1000"/>
              <a:t>		Deep orange </a:t>
            </a:r>
            <a:r>
              <a:rPr lang="en" sz="1000">
                <a:solidFill>
                  <a:srgbClr val="FFFFFF"/>
                </a:solidFill>
                <a:highlight>
                  <a:srgbClr val="FF5722"/>
                </a:highlight>
              </a:rPr>
              <a:t>#FF5722</a:t>
            </a:r>
            <a:r>
              <a:rPr lang="en" sz="1000"/>
              <a:t>	Orange </a:t>
            </a:r>
            <a:r>
              <a:rPr lang="en" sz="1000">
                <a:solidFill>
                  <a:srgbClr val="FFFFFF"/>
                </a:solidFill>
                <a:highlight>
                  <a:srgbClr val="FF9800"/>
                </a:highlight>
              </a:rPr>
              <a:t>#FF9800</a:t>
            </a:r>
            <a:r>
              <a:rPr lang="en" sz="1000"/>
              <a:t>	Amber </a:t>
            </a:r>
            <a:r>
              <a:rPr lang="en" sz="1000">
                <a:solidFill>
                  <a:schemeClr val="dk1"/>
                </a:solidFill>
                <a:highlight>
                  <a:srgbClr val="FFC107"/>
                </a:highlight>
              </a:rPr>
              <a:t>#FFC107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Yellow </a:t>
            </a:r>
            <a:r>
              <a:rPr lang="en" sz="1000">
                <a:solidFill>
                  <a:schemeClr val="dk1"/>
                </a:solidFill>
                <a:highlight>
                  <a:srgbClr val="FFEB3B"/>
                </a:highlight>
              </a:rPr>
              <a:t>#FFEB3B</a:t>
            </a:r>
            <a:r>
              <a:rPr lang="en" sz="1000"/>
              <a:t>		Lime </a:t>
            </a:r>
            <a:r>
              <a:rPr lang="en" sz="1000">
                <a:solidFill>
                  <a:schemeClr val="dk1"/>
                </a:solidFill>
                <a:highlight>
                  <a:srgbClr val="CDDC39"/>
                </a:highlight>
              </a:rPr>
              <a:t>#CDDC39</a:t>
            </a:r>
            <a:r>
              <a:rPr lang="en" sz="1000"/>
              <a:t>		Green </a:t>
            </a:r>
            <a:r>
              <a:rPr lang="en" sz="1000">
                <a:solidFill>
                  <a:srgbClr val="FFFFFF"/>
                </a:solidFill>
                <a:highlight>
                  <a:srgbClr val="8BC34A"/>
                </a:highlight>
              </a:rPr>
              <a:t>#8BC34A</a:t>
            </a:r>
            <a:r>
              <a:rPr lang="en" sz="1000"/>
              <a:t>		Dark green </a:t>
            </a:r>
            <a:r>
              <a:rPr lang="en" sz="1000">
                <a:solidFill>
                  <a:srgbClr val="FFFFFF"/>
                </a:solidFill>
                <a:highlight>
                  <a:srgbClr val="4CAF50"/>
                </a:highlight>
              </a:rPr>
              <a:t>#4CAF50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Teal </a:t>
            </a:r>
            <a:r>
              <a:rPr lang="en" sz="1000">
                <a:solidFill>
                  <a:srgbClr val="FFFFFF"/>
                </a:solidFill>
                <a:highlight>
                  <a:srgbClr val="009688"/>
                </a:highlight>
              </a:rPr>
              <a:t>#009688</a:t>
            </a:r>
            <a:r>
              <a:rPr lang="en" sz="1000"/>
              <a:t>		Cyan </a:t>
            </a:r>
            <a:r>
              <a:rPr lang="en" sz="1000">
                <a:solidFill>
                  <a:srgbClr val="FFFFFF"/>
                </a:solidFill>
                <a:highlight>
                  <a:srgbClr val="00BCD4"/>
                </a:highlight>
              </a:rPr>
              <a:t>#00BCD4</a:t>
            </a:r>
            <a:r>
              <a:rPr lang="en" sz="1000"/>
              <a:t>		Blue </a:t>
            </a:r>
            <a:r>
              <a:rPr lang="en" sz="1000">
                <a:solidFill>
                  <a:srgbClr val="FFFFFF"/>
                </a:solidFill>
                <a:highlight>
                  <a:srgbClr val="03A9F4"/>
                </a:highlight>
              </a:rPr>
              <a:t>#03A9F4</a:t>
            </a:r>
            <a:r>
              <a:rPr lang="en" sz="1000"/>
              <a:t>		Dark blue </a:t>
            </a:r>
            <a:r>
              <a:rPr lang="en" sz="1000">
                <a:solidFill>
                  <a:srgbClr val="FFFFFF"/>
                </a:solidFill>
                <a:highlight>
                  <a:srgbClr val="2196F3"/>
                </a:highlight>
              </a:rPr>
              <a:t>#2196F3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Indigo</a:t>
            </a:r>
            <a:r>
              <a:rPr lang="en" sz="10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  <a:highlight>
                  <a:srgbClr val="3F51B5"/>
                </a:highlight>
              </a:rPr>
              <a:t>#3F51B5</a:t>
            </a:r>
            <a:r>
              <a:rPr lang="en" sz="1000"/>
              <a:t>		Deep Purple </a:t>
            </a:r>
            <a:r>
              <a:rPr lang="en" sz="1000">
                <a:solidFill>
                  <a:srgbClr val="FFFFFF"/>
                </a:solidFill>
                <a:highlight>
                  <a:srgbClr val="673AB7"/>
                </a:highlight>
              </a:rPr>
              <a:t>#673AB7</a:t>
            </a:r>
            <a:r>
              <a:rPr lang="en" sz="1000"/>
              <a:t>	Purple </a:t>
            </a:r>
            <a:r>
              <a:rPr lang="en" sz="1000">
                <a:solidFill>
                  <a:srgbClr val="FFFFFF"/>
                </a:solidFill>
                <a:highlight>
                  <a:srgbClr val="9C27B0"/>
                </a:highlight>
              </a:rPr>
              <a:t>#9C27B0</a:t>
            </a:r>
            <a:r>
              <a:rPr lang="en" sz="1000"/>
              <a:t>	Magenta </a:t>
            </a:r>
            <a:r>
              <a:rPr lang="en" sz="1000">
                <a:solidFill>
                  <a:srgbClr val="FFFFFF"/>
                </a:solidFill>
                <a:highlight>
                  <a:srgbClr val="E91E63"/>
                </a:highlight>
              </a:rPr>
              <a:t>#E91E63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Blue gray</a:t>
            </a:r>
            <a:r>
              <a:rPr b="1" lang="en" sz="1000"/>
              <a:t> </a:t>
            </a:r>
            <a:r>
              <a:rPr lang="en" sz="1000">
                <a:solidFill>
                  <a:srgbClr val="FFFFFF"/>
                </a:solidFill>
                <a:highlight>
                  <a:srgbClr val="607D8B"/>
                </a:highlight>
              </a:rPr>
              <a:t>#607D8B</a:t>
            </a:r>
            <a:endParaRPr b="1" sz="1000"/>
          </a:p>
        </p:txBody>
      </p:sp>
      <p:sp>
        <p:nvSpPr>
          <p:cNvPr id="425" name="Google Shape;425;p39"/>
          <p:cNvSpPr txBox="1"/>
          <p:nvPr/>
        </p:nvSpPr>
        <p:spPr>
          <a:xfrm>
            <a:off x="7256751" y="260392"/>
            <a:ext cx="1611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426" name="Google Shape;426;p39"/>
          <p:cNvGrpSpPr/>
          <p:nvPr/>
        </p:nvGrpSpPr>
        <p:grpSpPr>
          <a:xfrm>
            <a:off x="313129" y="869043"/>
            <a:ext cx="449033" cy="449033"/>
            <a:chOff x="2594050" y="1631825"/>
            <a:chExt cx="439625" cy="439625"/>
          </a:xfrm>
        </p:grpSpPr>
        <p:sp>
          <p:nvSpPr>
            <p:cNvPr id="427" name="Google Shape;427;p3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" name="Google Shape;431;p3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37" name="Google Shape;437;p40"/>
          <p:cNvSpPr txBox="1"/>
          <p:nvPr>
            <p:ph idx="1" type="subTitle"/>
          </p:nvPr>
        </p:nvSpPr>
        <p:spPr>
          <a:xfrm>
            <a:off x="6305175" y="3265700"/>
            <a:ext cx="23259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1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43" name="Google Shape;443;p4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41"/>
          <p:cNvSpPr/>
          <p:nvPr/>
        </p:nvSpPr>
        <p:spPr>
          <a:xfrm>
            <a:off x="6587153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DEC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5" name="Google Shape;445;p41"/>
          <p:cNvSpPr/>
          <p:nvPr/>
        </p:nvSpPr>
        <p:spPr>
          <a:xfrm>
            <a:off x="6025038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NOV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6" name="Google Shape;446;p41"/>
          <p:cNvSpPr/>
          <p:nvPr/>
        </p:nvSpPr>
        <p:spPr>
          <a:xfrm>
            <a:off x="5462924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OCT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7" name="Google Shape;447;p41"/>
          <p:cNvSpPr/>
          <p:nvPr/>
        </p:nvSpPr>
        <p:spPr>
          <a:xfrm>
            <a:off x="4900809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rgbClr val="2196F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SEP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8" name="Google Shape;448;p41"/>
          <p:cNvSpPr/>
          <p:nvPr/>
        </p:nvSpPr>
        <p:spPr>
          <a:xfrm>
            <a:off x="4338694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rgbClr val="2196F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AUG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9" name="Google Shape;449;p41"/>
          <p:cNvSpPr/>
          <p:nvPr/>
        </p:nvSpPr>
        <p:spPr>
          <a:xfrm>
            <a:off x="3776579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rgbClr val="2196F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JUL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3214464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JUN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2652350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MAY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2" name="Google Shape;452;p41"/>
          <p:cNvSpPr/>
          <p:nvPr/>
        </p:nvSpPr>
        <p:spPr>
          <a:xfrm>
            <a:off x="2090235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APR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3" name="Google Shape;453;p41"/>
          <p:cNvSpPr/>
          <p:nvPr/>
        </p:nvSpPr>
        <p:spPr>
          <a:xfrm>
            <a:off x="1528120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MAR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4" name="Google Shape;454;p41"/>
          <p:cNvSpPr/>
          <p:nvPr/>
        </p:nvSpPr>
        <p:spPr>
          <a:xfrm>
            <a:off x="966005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FEB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5" name="Google Shape;455;p41"/>
          <p:cNvSpPr/>
          <p:nvPr/>
        </p:nvSpPr>
        <p:spPr>
          <a:xfrm>
            <a:off x="403890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JAN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6" name="Google Shape;456;p41"/>
          <p:cNvSpPr/>
          <p:nvPr/>
        </p:nvSpPr>
        <p:spPr>
          <a:xfrm>
            <a:off x="0" y="2755950"/>
            <a:ext cx="5427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57" name="Google Shape;457;p41"/>
          <p:cNvCxnSpPr/>
          <p:nvPr/>
        </p:nvCxnSpPr>
        <p:spPr>
          <a:xfrm rot="10800000">
            <a:off x="65480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8" name="Google Shape;458;p41"/>
          <p:cNvSpPr txBox="1"/>
          <p:nvPr/>
        </p:nvSpPr>
        <p:spPr>
          <a:xfrm>
            <a:off x="619866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59" name="Google Shape;459;p41"/>
          <p:cNvCxnSpPr/>
          <p:nvPr/>
        </p:nvCxnSpPr>
        <p:spPr>
          <a:xfrm rot="10800000">
            <a:off x="177993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0" name="Google Shape;460;p41"/>
          <p:cNvSpPr txBox="1"/>
          <p:nvPr/>
        </p:nvSpPr>
        <p:spPr>
          <a:xfrm>
            <a:off x="1746287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1" name="Google Shape;461;p41"/>
          <p:cNvCxnSpPr/>
          <p:nvPr/>
        </p:nvCxnSpPr>
        <p:spPr>
          <a:xfrm rot="10800000">
            <a:off x="290507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2" name="Google Shape;462;p41"/>
          <p:cNvSpPr txBox="1"/>
          <p:nvPr/>
        </p:nvSpPr>
        <p:spPr>
          <a:xfrm>
            <a:off x="2872708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3" name="Google Shape;463;p41"/>
          <p:cNvCxnSpPr/>
          <p:nvPr/>
        </p:nvCxnSpPr>
        <p:spPr>
          <a:xfrm rot="10800000">
            <a:off x="403021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4" name="Google Shape;464;p41"/>
          <p:cNvSpPr txBox="1"/>
          <p:nvPr/>
        </p:nvSpPr>
        <p:spPr>
          <a:xfrm>
            <a:off x="3999130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5" name="Google Shape;465;p41"/>
          <p:cNvCxnSpPr/>
          <p:nvPr/>
        </p:nvCxnSpPr>
        <p:spPr>
          <a:xfrm rot="10800000">
            <a:off x="515535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6" name="Google Shape;466;p41"/>
          <p:cNvSpPr txBox="1"/>
          <p:nvPr/>
        </p:nvSpPr>
        <p:spPr>
          <a:xfrm>
            <a:off x="5125551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7" name="Google Shape;467;p41"/>
          <p:cNvCxnSpPr/>
          <p:nvPr/>
        </p:nvCxnSpPr>
        <p:spPr>
          <a:xfrm rot="10800000">
            <a:off x="628049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8" name="Google Shape;468;p41"/>
          <p:cNvSpPr txBox="1"/>
          <p:nvPr/>
        </p:nvSpPr>
        <p:spPr>
          <a:xfrm>
            <a:off x="6251972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9" name="Google Shape;469;p41"/>
          <p:cNvCxnSpPr/>
          <p:nvPr/>
        </p:nvCxnSpPr>
        <p:spPr>
          <a:xfrm rot="10800000">
            <a:off x="122600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0" name="Google Shape;470;p41"/>
          <p:cNvSpPr txBox="1"/>
          <p:nvPr/>
        </p:nvSpPr>
        <p:spPr>
          <a:xfrm>
            <a:off x="1166280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1" name="Google Shape;471;p41"/>
          <p:cNvCxnSpPr/>
          <p:nvPr/>
        </p:nvCxnSpPr>
        <p:spPr>
          <a:xfrm rot="10800000">
            <a:off x="235114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2" name="Google Shape;472;p41"/>
          <p:cNvSpPr txBox="1"/>
          <p:nvPr/>
        </p:nvSpPr>
        <p:spPr>
          <a:xfrm>
            <a:off x="2299220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3" name="Google Shape;473;p41"/>
          <p:cNvCxnSpPr/>
          <p:nvPr/>
        </p:nvCxnSpPr>
        <p:spPr>
          <a:xfrm rot="10800000">
            <a:off x="347628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4" name="Google Shape;474;p41"/>
          <p:cNvSpPr txBox="1"/>
          <p:nvPr/>
        </p:nvSpPr>
        <p:spPr>
          <a:xfrm>
            <a:off x="3432159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5" name="Google Shape;475;p41"/>
          <p:cNvCxnSpPr/>
          <p:nvPr/>
        </p:nvCxnSpPr>
        <p:spPr>
          <a:xfrm rot="10800000">
            <a:off x="460142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6" name="Google Shape;476;p41"/>
          <p:cNvSpPr txBox="1"/>
          <p:nvPr/>
        </p:nvSpPr>
        <p:spPr>
          <a:xfrm>
            <a:off x="4565098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7" name="Google Shape;477;p41"/>
          <p:cNvCxnSpPr/>
          <p:nvPr/>
        </p:nvCxnSpPr>
        <p:spPr>
          <a:xfrm rot="10800000">
            <a:off x="572656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8" name="Google Shape;478;p41"/>
          <p:cNvSpPr txBox="1"/>
          <p:nvPr/>
        </p:nvSpPr>
        <p:spPr>
          <a:xfrm>
            <a:off x="5698037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9" name="Google Shape;479;p41"/>
          <p:cNvCxnSpPr/>
          <p:nvPr/>
        </p:nvCxnSpPr>
        <p:spPr>
          <a:xfrm rot="10800000">
            <a:off x="685170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0" name="Google Shape;480;p41"/>
          <p:cNvSpPr txBox="1"/>
          <p:nvPr/>
        </p:nvSpPr>
        <p:spPr>
          <a:xfrm>
            <a:off x="6819520" y="3648150"/>
            <a:ext cx="88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51B5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2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86" name="Google Shape;486;p4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7" name="Google Shape;487;p42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2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9" name="Google Shape;489;p42"/>
          <p:cNvGrpSpPr/>
          <p:nvPr/>
        </p:nvGrpSpPr>
        <p:grpSpPr>
          <a:xfrm>
            <a:off x="1786339" y="2008201"/>
            <a:ext cx="473400" cy="473400"/>
            <a:chOff x="1786339" y="2008201"/>
            <a:chExt cx="473400" cy="473400"/>
          </a:xfrm>
        </p:grpSpPr>
        <p:sp>
          <p:nvSpPr>
            <p:cNvPr id="490" name="Google Shape;490;p42"/>
            <p:cNvSpPr/>
            <p:nvPr/>
          </p:nvSpPr>
          <p:spPr>
            <a:xfrm rot="8100000">
              <a:off x="1855667" y="20775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1955989" y="21712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1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2" name="Google Shape;492;p42"/>
          <p:cNvGrpSpPr/>
          <p:nvPr/>
        </p:nvGrpSpPr>
        <p:grpSpPr>
          <a:xfrm>
            <a:off x="3814414" y="2008201"/>
            <a:ext cx="473400" cy="473400"/>
            <a:chOff x="3814414" y="2008201"/>
            <a:chExt cx="473400" cy="473400"/>
          </a:xfrm>
        </p:grpSpPr>
        <p:sp>
          <p:nvSpPr>
            <p:cNvPr id="493" name="Google Shape;493;p42"/>
            <p:cNvSpPr/>
            <p:nvPr/>
          </p:nvSpPr>
          <p:spPr>
            <a:xfrm rot="8100000">
              <a:off x="3883742" y="20775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3984064" y="21712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3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5" name="Google Shape;495;p42"/>
          <p:cNvGrpSpPr/>
          <p:nvPr/>
        </p:nvGrpSpPr>
        <p:grpSpPr>
          <a:xfrm>
            <a:off x="5842489" y="2008201"/>
            <a:ext cx="473400" cy="473400"/>
            <a:chOff x="5842489" y="2008201"/>
            <a:chExt cx="473400" cy="473400"/>
          </a:xfrm>
        </p:grpSpPr>
        <p:sp>
          <p:nvSpPr>
            <p:cNvPr id="496" name="Google Shape;496;p42"/>
            <p:cNvSpPr/>
            <p:nvPr/>
          </p:nvSpPr>
          <p:spPr>
            <a:xfrm rot="8100000">
              <a:off x="5911817" y="20775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6012139" y="21712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5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8" name="Google Shape;498;p42"/>
          <p:cNvGrpSpPr/>
          <p:nvPr/>
        </p:nvGrpSpPr>
        <p:grpSpPr>
          <a:xfrm>
            <a:off x="6880814" y="3881100"/>
            <a:ext cx="473400" cy="473400"/>
            <a:chOff x="6880814" y="3881100"/>
            <a:chExt cx="473400" cy="473400"/>
          </a:xfrm>
        </p:grpSpPr>
        <p:sp>
          <p:nvSpPr>
            <p:cNvPr id="499" name="Google Shape;499;p42"/>
            <p:cNvSpPr/>
            <p:nvPr/>
          </p:nvSpPr>
          <p:spPr>
            <a:xfrm rot="-2700000">
              <a:off x="6950142" y="3950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2"/>
            <p:cNvSpPr/>
            <p:nvPr/>
          </p:nvSpPr>
          <p:spPr>
            <a:xfrm flipH="1">
              <a:off x="7050464" y="4057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6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501" name="Google Shape;501;p42"/>
          <p:cNvGrpSpPr/>
          <p:nvPr/>
        </p:nvGrpSpPr>
        <p:grpSpPr>
          <a:xfrm>
            <a:off x="4852739" y="3881100"/>
            <a:ext cx="473400" cy="473400"/>
            <a:chOff x="4852739" y="3881100"/>
            <a:chExt cx="473400" cy="473400"/>
          </a:xfrm>
        </p:grpSpPr>
        <p:sp>
          <p:nvSpPr>
            <p:cNvPr id="502" name="Google Shape;502;p42"/>
            <p:cNvSpPr/>
            <p:nvPr/>
          </p:nvSpPr>
          <p:spPr>
            <a:xfrm rot="-2700000">
              <a:off x="4922067" y="3950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2"/>
            <p:cNvSpPr/>
            <p:nvPr/>
          </p:nvSpPr>
          <p:spPr>
            <a:xfrm flipH="1">
              <a:off x="5022389" y="4057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4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504" name="Google Shape;504;p42"/>
          <p:cNvGrpSpPr/>
          <p:nvPr/>
        </p:nvGrpSpPr>
        <p:grpSpPr>
          <a:xfrm>
            <a:off x="2824664" y="3881100"/>
            <a:ext cx="473400" cy="473400"/>
            <a:chOff x="2824664" y="3881100"/>
            <a:chExt cx="473400" cy="473400"/>
          </a:xfrm>
        </p:grpSpPr>
        <p:sp>
          <p:nvSpPr>
            <p:cNvPr id="505" name="Google Shape;505;p42"/>
            <p:cNvSpPr/>
            <p:nvPr/>
          </p:nvSpPr>
          <p:spPr>
            <a:xfrm rot="-2700000">
              <a:off x="2893992" y="3950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2"/>
            <p:cNvSpPr/>
            <p:nvPr/>
          </p:nvSpPr>
          <p:spPr>
            <a:xfrm flipH="1">
              <a:off x="2994314" y="4057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2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507" name="Google Shape;507;p42"/>
          <p:cNvSpPr txBox="1"/>
          <p:nvPr/>
        </p:nvSpPr>
        <p:spPr>
          <a:xfrm>
            <a:off x="137985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08" name="Google Shape;508;p42"/>
          <p:cNvSpPr txBox="1"/>
          <p:nvPr/>
        </p:nvSpPr>
        <p:spPr>
          <a:xfrm>
            <a:off x="3377205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09" name="Google Shape;509;p42"/>
          <p:cNvSpPr txBox="1"/>
          <p:nvPr/>
        </p:nvSpPr>
        <p:spPr>
          <a:xfrm>
            <a:off x="543601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0" name="Google Shape;510;p42"/>
          <p:cNvSpPr txBox="1"/>
          <p:nvPr/>
        </p:nvSpPr>
        <p:spPr>
          <a:xfrm>
            <a:off x="241817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1" name="Google Shape;511;p42"/>
          <p:cNvSpPr txBox="1"/>
          <p:nvPr/>
        </p:nvSpPr>
        <p:spPr>
          <a:xfrm>
            <a:off x="444625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2" name="Google Shape;512;p42"/>
          <p:cNvSpPr txBox="1"/>
          <p:nvPr/>
        </p:nvSpPr>
        <p:spPr>
          <a:xfrm>
            <a:off x="647433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B3B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4294967295" type="ctrTitle"/>
          </p:nvPr>
        </p:nvSpPr>
        <p:spPr>
          <a:xfrm>
            <a:off x="685800" y="1811950"/>
            <a:ext cx="453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EB3B"/>
                </a:solidFill>
              </a:rPr>
              <a:t>HELLO!</a:t>
            </a:r>
            <a:endParaRPr sz="3600">
              <a:solidFill>
                <a:srgbClr val="FFEB3B"/>
              </a:solidFill>
            </a:endParaRPr>
          </a:p>
        </p:txBody>
      </p:sp>
      <p:sp>
        <p:nvSpPr>
          <p:cNvPr id="99" name="Google Shape;99;p16"/>
          <p:cNvSpPr txBox="1"/>
          <p:nvPr>
            <p:ph idx="4294967295" type="subTitle"/>
          </p:nvPr>
        </p:nvSpPr>
        <p:spPr>
          <a:xfrm>
            <a:off x="685800" y="3011525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</p:txBody>
      </p:sp>
      <p:sp>
        <p:nvSpPr>
          <p:cNvPr id="100" name="Google Shape;100;p16"/>
          <p:cNvSpPr txBox="1"/>
          <p:nvPr>
            <p:ph idx="4294967295" type="body"/>
          </p:nvPr>
        </p:nvSpPr>
        <p:spPr>
          <a:xfrm>
            <a:off x="685800" y="3683600"/>
            <a:ext cx="56202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am here because I love to give presentations. You can find me at @username</a:t>
            </a:r>
            <a:endParaRPr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785305" y="1555467"/>
            <a:ext cx="462632" cy="462632"/>
            <a:chOff x="1278900" y="2333250"/>
            <a:chExt cx="381175" cy="381175"/>
          </a:xfrm>
        </p:grpSpPr>
        <p:sp>
          <p:nvSpPr>
            <p:cNvPr id="102" name="Google Shape;102;p1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6F3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18" name="Google Shape;518;p4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19" name="Google Shape;519;p43"/>
          <p:cNvGraphicFramePr/>
          <p:nvPr/>
        </p:nvGraphicFramePr>
        <p:xfrm>
          <a:off x="8411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{00438607-BA9A-4598-9846-E7A118F5B3A8}</a:tableStyleId>
              </a:tblPr>
              <a:tblGrid>
                <a:gridCol w="106710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4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25" name="Google Shape;525;p4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6" name="Google Shape;526;p44"/>
          <p:cNvSpPr/>
          <p:nvPr/>
        </p:nvSpPr>
        <p:spPr>
          <a:xfrm>
            <a:off x="942500" y="1559637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STRENGTHS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7" name="Google Shape;527;p44"/>
          <p:cNvSpPr/>
          <p:nvPr/>
        </p:nvSpPr>
        <p:spPr>
          <a:xfrm>
            <a:off x="4039735" y="1559637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WEAKNESSES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8" name="Google Shape;528;p44"/>
          <p:cNvSpPr/>
          <p:nvPr/>
        </p:nvSpPr>
        <p:spPr>
          <a:xfrm>
            <a:off x="942500" y="3274300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OPPORTUNITIES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9" name="Google Shape;529;p44"/>
          <p:cNvSpPr/>
          <p:nvPr/>
        </p:nvSpPr>
        <p:spPr>
          <a:xfrm>
            <a:off x="4039735" y="3274300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THREATS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30" name="Google Shape;530;p44"/>
          <p:cNvSpPr/>
          <p:nvPr/>
        </p:nvSpPr>
        <p:spPr>
          <a:xfrm>
            <a:off x="2703232" y="1934625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4"/>
          <p:cNvSpPr/>
          <p:nvPr/>
        </p:nvSpPr>
        <p:spPr>
          <a:xfrm rot="5400000">
            <a:off x="2842973" y="1934625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4"/>
          <p:cNvSpPr/>
          <p:nvPr/>
        </p:nvSpPr>
        <p:spPr>
          <a:xfrm rot="10800000">
            <a:off x="2842973" y="20664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4"/>
          <p:cNvSpPr/>
          <p:nvPr/>
        </p:nvSpPr>
        <p:spPr>
          <a:xfrm rot="-5400000">
            <a:off x="2703232" y="20664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4"/>
          <p:cNvSpPr/>
          <p:nvPr/>
        </p:nvSpPr>
        <p:spPr>
          <a:xfrm>
            <a:off x="3259706" y="2438814"/>
            <a:ext cx="359450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535" name="Google Shape;535;p44"/>
          <p:cNvSpPr/>
          <p:nvPr/>
        </p:nvSpPr>
        <p:spPr>
          <a:xfrm>
            <a:off x="4240814" y="2446533"/>
            <a:ext cx="691108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536" name="Google Shape;536;p44"/>
          <p:cNvSpPr/>
          <p:nvPr/>
        </p:nvSpPr>
        <p:spPr>
          <a:xfrm>
            <a:off x="3225120" y="3501352"/>
            <a:ext cx="473091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537" name="Google Shape;537;p44"/>
          <p:cNvSpPr/>
          <p:nvPr/>
        </p:nvSpPr>
        <p:spPr>
          <a:xfrm>
            <a:off x="4355073" y="3509072"/>
            <a:ext cx="376744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AF50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5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43" name="Google Shape;543;p4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4" name="Google Shape;544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Activities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5" name="Google Shape;545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Resources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6" name="Google Shape;546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Value Propositions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7" name="Google Shape;547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Relationships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8" name="Google Shape;548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Channels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9" name="Google Shape;549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Segments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0" name="Google Shape;550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Partners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1" name="Google Shape;551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Cost Structure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2" name="Google Shape;552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Revenue Streams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3" name="Google Shape;553;p45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5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5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5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45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558" name="Google Shape;558;p45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45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561" name="Google Shape;561;p45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45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569" name="Google Shape;569;p4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45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81" name="Google Shape;581;p45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6" name="Google Shape;586;p45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6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92" name="Google Shape;592;p4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3" name="Google Shape;593;p46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94" name="Google Shape;594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7" name="Google Shape;597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8" name="Google Shape;598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0" name="Google Shape;600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601" name="Google Shape;601;p46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2" name="Google Shape;602;p46"/>
          <p:cNvSpPr txBox="1"/>
          <p:nvPr/>
        </p:nvSpPr>
        <p:spPr>
          <a:xfrm>
            <a:off x="5502050" y="1778025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3" name="Google Shape;603;p46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4" name="Google Shape;604;p46"/>
          <p:cNvSpPr txBox="1"/>
          <p:nvPr/>
        </p:nvSpPr>
        <p:spPr>
          <a:xfrm>
            <a:off x="5502050" y="2259640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5" name="Google Shape;605;p46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6" name="Google Shape;606;p46"/>
          <p:cNvSpPr txBox="1"/>
          <p:nvPr/>
        </p:nvSpPr>
        <p:spPr>
          <a:xfrm>
            <a:off x="5502050" y="2741255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7" name="Google Shape;607;p46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8" name="Google Shape;608;p46"/>
          <p:cNvSpPr txBox="1"/>
          <p:nvPr/>
        </p:nvSpPr>
        <p:spPr>
          <a:xfrm>
            <a:off x="5502050" y="3222870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9" name="Google Shape;609;p46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0" name="Google Shape;610;p46"/>
          <p:cNvSpPr txBox="1"/>
          <p:nvPr/>
        </p:nvSpPr>
        <p:spPr>
          <a:xfrm>
            <a:off x="5502050" y="3704485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11" name="Google Shape;611;p46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2" name="Google Shape;612;p46"/>
          <p:cNvSpPr txBox="1"/>
          <p:nvPr/>
        </p:nvSpPr>
        <p:spPr>
          <a:xfrm>
            <a:off x="5502050" y="4186100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C39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18" name="Google Shape;618;p4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9" name="Google Shape;619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0" name="Google Shape;620;p47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Imani Jackson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1" name="Google Shape;62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2" name="Google Shape;622;p47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Marcos Galán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3" name="Google Shape;623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4" name="Google Shape;624;p47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Ixchel Valdía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5" name="Google Shape;625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6" name="Google Shape;626;p47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Nils Årud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8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32" name="Google Shape;632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3" name="Google Shape;633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34" name="Google Shape;634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80" name="Google Shape;680;p4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1" name="Google Shape;681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82" name="Google Shape;682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04" name="Google Shape;704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05" name="Google Shape;705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06" name="Google Shape;706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LOW VALUE 1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7" name="Google Shape;707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HIGH VALUE 1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8" name="Google Shape;708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LOW VALUE 2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9" name="Google Shape;709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HIGH VALUE 2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0" name="Google Shape;710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Our company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1" name="Google Shape;711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2" name="Google Shape;712;p48"/>
          <p:cNvSpPr/>
          <p:nvPr/>
        </p:nvSpPr>
        <p:spPr>
          <a:xfrm>
            <a:off x="1310125" y="3398850"/>
            <a:ext cx="876000" cy="87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3" name="Google Shape;713;p48"/>
          <p:cNvSpPr/>
          <p:nvPr/>
        </p:nvSpPr>
        <p:spPr>
          <a:xfrm>
            <a:off x="5577725" y="2948000"/>
            <a:ext cx="779700" cy="779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4" name="Google Shape;714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5" name="Google Shape;715;p48"/>
          <p:cNvSpPr/>
          <p:nvPr/>
        </p:nvSpPr>
        <p:spPr>
          <a:xfrm>
            <a:off x="4768850" y="564625"/>
            <a:ext cx="779700" cy="779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6" name="Google Shape;716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9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22" name="Google Shape;722;p4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23" name="Google Shape;723;p49"/>
          <p:cNvGraphicFramePr/>
          <p:nvPr/>
        </p:nvGraphicFramePr>
        <p:xfrm>
          <a:off x="932050" y="155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{3771D2DA-90AD-4583-AFBD-6D1530BB43B0}</a:tableStyleId>
              </a:tblPr>
              <a:tblGrid>
                <a:gridCol w="783850"/>
                <a:gridCol w="757150"/>
                <a:gridCol w="757150"/>
                <a:gridCol w="757150"/>
                <a:gridCol w="757150"/>
                <a:gridCol w="757150"/>
                <a:gridCol w="757150"/>
                <a:gridCol w="7571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7D8B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0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This means that you can: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Resize them without losing quality.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Change line color, width and style.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Isn’t that nice? :)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Examples: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729" name="Google Shape;729;p50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730" name="Google Shape;730;p5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50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745" name="Google Shape;745;p5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50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751" name="Google Shape;751;p5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6" name="Google Shape;756;p50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50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8" name="Google Shape;758;p50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759" name="Google Shape;759;p5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3" name="Google Shape;763;p50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4" name="Google Shape;764;p50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65" name="Google Shape;765;p5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50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73" name="Google Shape;773;p5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" name="Google Shape;777;p50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50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50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50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1" name="Google Shape;781;p50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82" name="Google Shape;782;p5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50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85" name="Google Shape;785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50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88" name="Google Shape;788;p5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50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92" name="Google Shape;792;p5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50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800" name="Google Shape;800;p5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50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807" name="Google Shape;807;p5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1" name="Google Shape;811;p50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2" name="Google Shape;812;p50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813" name="Google Shape;813;p5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50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816" name="Google Shape;816;p5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50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822" name="Google Shape;822;p5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50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825" name="Google Shape;825;p5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50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833" name="Google Shape;833;p5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50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839" name="Google Shape;839;p5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50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848" name="Google Shape;848;p5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50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853" name="Google Shape;853;p5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50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858" name="Google Shape;858;p5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50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63" name="Google Shape;863;p5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50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66" name="Google Shape;866;p5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50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69" name="Google Shape;869;p5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50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50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73" name="Google Shape;873;p5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50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76" name="Google Shape;876;p5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50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50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6" name="Google Shape;886;p50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87" name="Google Shape;887;p5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50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0" name="Google Shape;890;p50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91" name="Google Shape;891;p5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50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94" name="Google Shape;894;p5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50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99" name="Google Shape;899;p5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2" name="Google Shape;902;p50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3" name="Google Shape;903;p50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904" name="Google Shape;904;p5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5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50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911" name="Google Shape;911;p5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50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921" name="Google Shape;921;p5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50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925" name="Google Shape;925;p5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50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929" name="Google Shape;929;p5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50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935" name="Google Shape;935;p5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50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938" name="Google Shape;938;p5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50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946" name="Google Shape;946;p5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50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953" name="Google Shape;953;p5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50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956" name="Google Shape;956;p5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5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0" name="Google Shape;960;p50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50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50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50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4" name="Google Shape;964;p50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65" name="Google Shape;965;p5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3" name="Google Shape;973;p50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74" name="Google Shape;974;p5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6" name="Google Shape;976;p50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77" name="Google Shape;977;p5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50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84" name="Google Shape;984;p5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50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92" name="Google Shape;992;p5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50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96" name="Google Shape;996;p5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50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1003" name="Google Shape;1003;p5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50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1007" name="Google Shape;1007;p5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50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1011" name="Google Shape;1011;p5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50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1017" name="Google Shape;1017;p5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4" name="Google Shape;1044;p50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1045" name="Google Shape;1045;p5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8" name="Google Shape;1068;p50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69" name="Google Shape;1069;p5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50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84" name="Google Shape;1084;p5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50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88" name="Google Shape;1088;p5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50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95" name="Google Shape;1095;p5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3" name="Google Shape;1103;p50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104" name="Google Shape;1104;p5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50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108" name="Google Shape;1108;p5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3" name="Google Shape;1113;p50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114" name="Google Shape;1114;p5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1" name="Google Shape;1121;p50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122" name="Google Shape;1122;p5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8" name="Google Shape;1128;p50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129" name="Google Shape;1129;p5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8" name="Google Shape;1138;p50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139" name="Google Shape;1139;p5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0" name="Google Shape;1150;p50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151" name="Google Shape;1151;p5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6" name="Google Shape;1156;p50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157" name="Google Shape;1157;p5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4" name="Google Shape;1164;p50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165" name="Google Shape;1165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7" name="Google Shape;1167;p50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168" name="Google Shape;1168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0" name="Google Shape;1170;p50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171" name="Google Shape;1171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3" name="Google Shape;1173;p50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50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50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5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51"/>
          <p:cNvGrpSpPr/>
          <p:nvPr/>
        </p:nvGrpSpPr>
        <p:grpSpPr>
          <a:xfrm>
            <a:off x="2345738" y="1550127"/>
            <a:ext cx="445718" cy="445753"/>
            <a:chOff x="3706812" y="1035050"/>
            <a:chExt cx="4792662" cy="4787899"/>
          </a:xfrm>
        </p:grpSpPr>
        <p:sp>
          <p:nvSpPr>
            <p:cNvPr id="1182" name="Google Shape;1182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51"/>
          <p:cNvGrpSpPr/>
          <p:nvPr/>
        </p:nvGrpSpPr>
        <p:grpSpPr>
          <a:xfrm>
            <a:off x="1066243" y="1550157"/>
            <a:ext cx="443331" cy="445437"/>
            <a:chOff x="1400175" y="1220787"/>
            <a:chExt cx="4473575" cy="4476750"/>
          </a:xfrm>
        </p:grpSpPr>
        <p:sp>
          <p:nvSpPr>
            <p:cNvPr id="1189" name="Google Shape;1189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51"/>
          <p:cNvGrpSpPr/>
          <p:nvPr/>
        </p:nvGrpSpPr>
        <p:grpSpPr>
          <a:xfrm>
            <a:off x="424896" y="1550171"/>
            <a:ext cx="446045" cy="445465"/>
            <a:chOff x="1649412" y="927100"/>
            <a:chExt cx="5011737" cy="5016500"/>
          </a:xfrm>
        </p:grpSpPr>
        <p:sp>
          <p:nvSpPr>
            <p:cNvPr id="1194" name="Google Shape;1194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51"/>
          <p:cNvGrpSpPr/>
          <p:nvPr/>
        </p:nvGrpSpPr>
        <p:grpSpPr>
          <a:xfrm>
            <a:off x="1705247" y="1550424"/>
            <a:ext cx="444870" cy="445286"/>
            <a:chOff x="1301750" y="920750"/>
            <a:chExt cx="5095875" cy="5100637"/>
          </a:xfrm>
        </p:grpSpPr>
        <p:sp>
          <p:nvSpPr>
            <p:cNvPr id="1198" name="Google Shape;1198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51"/>
          <p:cNvGrpSpPr/>
          <p:nvPr/>
        </p:nvGrpSpPr>
        <p:grpSpPr>
          <a:xfrm>
            <a:off x="3628420" y="1550333"/>
            <a:ext cx="445621" cy="445591"/>
            <a:chOff x="5732756" y="2682276"/>
            <a:chExt cx="719905" cy="719856"/>
          </a:xfrm>
        </p:grpSpPr>
        <p:sp>
          <p:nvSpPr>
            <p:cNvPr id="1204" name="Google Shape;1204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1"/>
          <p:cNvGrpSpPr/>
          <p:nvPr/>
        </p:nvGrpSpPr>
        <p:grpSpPr>
          <a:xfrm>
            <a:off x="4269737" y="1550327"/>
            <a:ext cx="445627" cy="445604"/>
            <a:chOff x="6768809" y="2682265"/>
            <a:chExt cx="719915" cy="719877"/>
          </a:xfrm>
        </p:grpSpPr>
        <p:sp>
          <p:nvSpPr>
            <p:cNvPr id="1208" name="Google Shape;1208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51"/>
          <p:cNvGrpSpPr/>
          <p:nvPr/>
        </p:nvGrpSpPr>
        <p:grpSpPr>
          <a:xfrm>
            <a:off x="4911059" y="1550356"/>
            <a:ext cx="445753" cy="445545"/>
            <a:chOff x="7804870" y="2682313"/>
            <a:chExt cx="720118" cy="719782"/>
          </a:xfrm>
        </p:grpSpPr>
        <p:sp>
          <p:nvSpPr>
            <p:cNvPr id="1213" name="Google Shape;1213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51"/>
          <p:cNvGrpSpPr/>
          <p:nvPr/>
        </p:nvGrpSpPr>
        <p:grpSpPr>
          <a:xfrm>
            <a:off x="5552507" y="1550125"/>
            <a:ext cx="446293" cy="446006"/>
            <a:chOff x="8841135" y="2681940"/>
            <a:chExt cx="720990" cy="720527"/>
          </a:xfrm>
        </p:grpSpPr>
        <p:sp>
          <p:nvSpPr>
            <p:cNvPr id="1219" name="Google Shape;1219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51"/>
          <p:cNvGrpSpPr/>
          <p:nvPr/>
        </p:nvGrpSpPr>
        <p:grpSpPr>
          <a:xfrm>
            <a:off x="2986505" y="1550057"/>
            <a:ext cx="445260" cy="445260"/>
            <a:chOff x="4103687" y="1439862"/>
            <a:chExt cx="3986212" cy="3986211"/>
          </a:xfrm>
        </p:grpSpPr>
        <p:sp>
          <p:nvSpPr>
            <p:cNvPr id="1226" name="Google Shape;1226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51"/>
          <p:cNvGrpSpPr/>
          <p:nvPr/>
        </p:nvGrpSpPr>
        <p:grpSpPr>
          <a:xfrm>
            <a:off x="6194495" y="1550361"/>
            <a:ext cx="445803" cy="445535"/>
            <a:chOff x="9878272" y="2682320"/>
            <a:chExt cx="720199" cy="719767"/>
          </a:xfrm>
        </p:grpSpPr>
        <p:sp>
          <p:nvSpPr>
            <p:cNvPr id="1229" name="Google Shape;1229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51"/>
          <p:cNvGrpSpPr/>
          <p:nvPr/>
        </p:nvGrpSpPr>
        <p:grpSpPr>
          <a:xfrm>
            <a:off x="6835993" y="1550278"/>
            <a:ext cx="445700" cy="445701"/>
            <a:chOff x="10914618" y="2682187"/>
            <a:chExt cx="720033" cy="720033"/>
          </a:xfrm>
        </p:grpSpPr>
        <p:sp>
          <p:nvSpPr>
            <p:cNvPr id="1233" name="Google Shape;1233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51"/>
          <p:cNvGrpSpPr/>
          <p:nvPr/>
        </p:nvGrpSpPr>
        <p:grpSpPr>
          <a:xfrm>
            <a:off x="1059514" y="843057"/>
            <a:ext cx="361521" cy="445816"/>
            <a:chOff x="1582665" y="1011072"/>
            <a:chExt cx="584040" cy="720220"/>
          </a:xfrm>
        </p:grpSpPr>
        <p:sp>
          <p:nvSpPr>
            <p:cNvPr id="1240" name="Google Shape;1240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51"/>
          <p:cNvGrpSpPr/>
          <p:nvPr/>
        </p:nvGrpSpPr>
        <p:grpSpPr>
          <a:xfrm>
            <a:off x="1660898" y="843078"/>
            <a:ext cx="379481" cy="445796"/>
            <a:chOff x="2554206" y="1011105"/>
            <a:chExt cx="613055" cy="720187"/>
          </a:xfrm>
        </p:grpSpPr>
        <p:sp>
          <p:nvSpPr>
            <p:cNvPr id="1246" name="Google Shape;1246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51"/>
          <p:cNvGrpSpPr/>
          <p:nvPr/>
        </p:nvGrpSpPr>
        <p:grpSpPr>
          <a:xfrm>
            <a:off x="6209073" y="797418"/>
            <a:ext cx="460705" cy="491455"/>
            <a:chOff x="9901824" y="937343"/>
            <a:chExt cx="744273" cy="793950"/>
          </a:xfrm>
        </p:grpSpPr>
        <p:grpSp>
          <p:nvGrpSpPr>
            <p:cNvPr id="1250" name="Google Shape;1250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51" name="Google Shape;1251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1" name="Google Shape;1261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1"/>
          <p:cNvGrpSpPr/>
          <p:nvPr/>
        </p:nvGrpSpPr>
        <p:grpSpPr>
          <a:xfrm>
            <a:off x="2280242" y="843244"/>
            <a:ext cx="369868" cy="445629"/>
            <a:chOff x="3554761" y="1011374"/>
            <a:chExt cx="597525" cy="719918"/>
          </a:xfrm>
        </p:grpSpPr>
        <p:sp>
          <p:nvSpPr>
            <p:cNvPr id="1268" name="Google Shape;1268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51"/>
          <p:cNvGrpSpPr/>
          <p:nvPr/>
        </p:nvGrpSpPr>
        <p:grpSpPr>
          <a:xfrm>
            <a:off x="2889972" y="843032"/>
            <a:ext cx="370755" cy="445841"/>
            <a:chOff x="4539787" y="1011032"/>
            <a:chExt cx="598958" cy="720261"/>
          </a:xfrm>
        </p:grpSpPr>
        <p:sp>
          <p:nvSpPr>
            <p:cNvPr id="1273" name="Google Shape;1273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1"/>
          <p:cNvGrpSpPr/>
          <p:nvPr/>
        </p:nvGrpSpPr>
        <p:grpSpPr>
          <a:xfrm>
            <a:off x="3500590" y="843140"/>
            <a:ext cx="366917" cy="445733"/>
            <a:chOff x="5526246" y="1011207"/>
            <a:chExt cx="592758" cy="720086"/>
          </a:xfrm>
        </p:grpSpPr>
        <p:sp>
          <p:nvSpPr>
            <p:cNvPr id="1279" name="Google Shape;1279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51"/>
          <p:cNvGrpSpPr/>
          <p:nvPr/>
        </p:nvGrpSpPr>
        <p:grpSpPr>
          <a:xfrm>
            <a:off x="455358" y="843134"/>
            <a:ext cx="364294" cy="445740"/>
            <a:chOff x="606645" y="1011196"/>
            <a:chExt cx="588520" cy="720096"/>
          </a:xfrm>
        </p:grpSpPr>
        <p:sp>
          <p:nvSpPr>
            <p:cNvPr id="1286" name="Google Shape;1286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51"/>
          <p:cNvGrpSpPr/>
          <p:nvPr/>
        </p:nvGrpSpPr>
        <p:grpSpPr>
          <a:xfrm>
            <a:off x="6909641" y="843111"/>
            <a:ext cx="298405" cy="445762"/>
            <a:chOff x="11033597" y="1011159"/>
            <a:chExt cx="482075" cy="720133"/>
          </a:xfrm>
        </p:grpSpPr>
        <p:sp>
          <p:nvSpPr>
            <p:cNvPr id="1291" name="Google Shape;1291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1"/>
          <p:cNvGrpSpPr/>
          <p:nvPr/>
        </p:nvGrpSpPr>
        <p:grpSpPr>
          <a:xfrm>
            <a:off x="5508506" y="797418"/>
            <a:ext cx="460705" cy="491455"/>
            <a:chOff x="8770051" y="937343"/>
            <a:chExt cx="744273" cy="793950"/>
          </a:xfrm>
        </p:grpSpPr>
        <p:sp>
          <p:nvSpPr>
            <p:cNvPr id="1296" name="Google Shape;1296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1" name="Google Shape;1301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302" name="Google Shape;1302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2" name="Google Shape;1312;p51"/>
          <p:cNvGrpSpPr/>
          <p:nvPr/>
        </p:nvGrpSpPr>
        <p:grpSpPr>
          <a:xfrm>
            <a:off x="4107370" y="797418"/>
            <a:ext cx="460705" cy="491455"/>
            <a:chOff x="6506504" y="937343"/>
            <a:chExt cx="744273" cy="793950"/>
          </a:xfrm>
        </p:grpSpPr>
        <p:sp>
          <p:nvSpPr>
            <p:cNvPr id="1313" name="Google Shape;1313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6" name="Google Shape;1316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317" name="Google Shape;1317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7" name="Google Shape;1327;p51"/>
          <p:cNvGrpSpPr/>
          <p:nvPr/>
        </p:nvGrpSpPr>
        <p:grpSpPr>
          <a:xfrm>
            <a:off x="4807938" y="797418"/>
            <a:ext cx="460705" cy="491455"/>
            <a:chOff x="7638277" y="937343"/>
            <a:chExt cx="744273" cy="793950"/>
          </a:xfrm>
        </p:grpSpPr>
        <p:sp>
          <p:nvSpPr>
            <p:cNvPr id="1328" name="Google Shape;1328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2" name="Google Shape;1332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33" name="Google Shape;1333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3" name="Google Shape;1343;p51"/>
          <p:cNvGrpSpPr/>
          <p:nvPr/>
        </p:nvGrpSpPr>
        <p:grpSpPr>
          <a:xfrm>
            <a:off x="2348048" y="2986973"/>
            <a:ext cx="445779" cy="400764"/>
            <a:chOff x="3778727" y="4460423"/>
            <a:chExt cx="720160" cy="647438"/>
          </a:xfrm>
        </p:grpSpPr>
        <p:sp>
          <p:nvSpPr>
            <p:cNvPr id="1344" name="Google Shape;1344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1" name="Google Shape;1351;p51"/>
          <p:cNvGrpSpPr/>
          <p:nvPr/>
        </p:nvGrpSpPr>
        <p:grpSpPr>
          <a:xfrm>
            <a:off x="424933" y="2972048"/>
            <a:ext cx="445680" cy="430613"/>
            <a:chOff x="557494" y="4436312"/>
            <a:chExt cx="720000" cy="695660"/>
          </a:xfrm>
        </p:grpSpPr>
        <p:sp>
          <p:nvSpPr>
            <p:cNvPr id="1352" name="Google Shape;1352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51"/>
          <p:cNvGrpSpPr/>
          <p:nvPr/>
        </p:nvGrpSpPr>
        <p:grpSpPr>
          <a:xfrm>
            <a:off x="3630155" y="2964459"/>
            <a:ext cx="445833" cy="445792"/>
            <a:chOff x="5926265" y="4424051"/>
            <a:chExt cx="720246" cy="720181"/>
          </a:xfrm>
        </p:grpSpPr>
        <p:sp>
          <p:nvSpPr>
            <p:cNvPr id="1357" name="Google Shape;1357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51"/>
          <p:cNvGrpSpPr/>
          <p:nvPr/>
        </p:nvGrpSpPr>
        <p:grpSpPr>
          <a:xfrm>
            <a:off x="1065916" y="2984013"/>
            <a:ext cx="445680" cy="406684"/>
            <a:chOff x="1631150" y="4455641"/>
            <a:chExt cx="720000" cy="657002"/>
          </a:xfrm>
        </p:grpSpPr>
        <p:sp>
          <p:nvSpPr>
            <p:cNvPr id="1362" name="Google Shape;1362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7" name="Google Shape;1367;p51"/>
          <p:cNvGrpSpPr/>
          <p:nvPr/>
        </p:nvGrpSpPr>
        <p:grpSpPr>
          <a:xfrm>
            <a:off x="1706945" y="2983429"/>
            <a:ext cx="445680" cy="407853"/>
            <a:chOff x="2704878" y="4454697"/>
            <a:chExt cx="720000" cy="658889"/>
          </a:xfrm>
        </p:grpSpPr>
        <p:sp>
          <p:nvSpPr>
            <p:cNvPr id="1368" name="Google Shape;1368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51"/>
          <p:cNvGrpSpPr/>
          <p:nvPr/>
        </p:nvGrpSpPr>
        <p:grpSpPr>
          <a:xfrm>
            <a:off x="2989216" y="2985387"/>
            <a:ext cx="445549" cy="403935"/>
            <a:chOff x="4852681" y="4457861"/>
            <a:chExt cx="719788" cy="652561"/>
          </a:xfrm>
        </p:grpSpPr>
        <p:sp>
          <p:nvSpPr>
            <p:cNvPr id="1375" name="Google Shape;1375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51"/>
          <p:cNvGrpSpPr/>
          <p:nvPr/>
        </p:nvGrpSpPr>
        <p:grpSpPr>
          <a:xfrm>
            <a:off x="4271377" y="2975824"/>
            <a:ext cx="445818" cy="423063"/>
            <a:chOff x="7000306" y="4442411"/>
            <a:chExt cx="720224" cy="683463"/>
          </a:xfrm>
        </p:grpSpPr>
        <p:sp>
          <p:nvSpPr>
            <p:cNvPr id="1379" name="Google Shape;1379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4" name="Google Shape;1384;p51"/>
          <p:cNvGrpSpPr/>
          <p:nvPr/>
        </p:nvGrpSpPr>
        <p:grpSpPr>
          <a:xfrm>
            <a:off x="4912585" y="2973621"/>
            <a:ext cx="445779" cy="427468"/>
            <a:chOff x="8074325" y="4438852"/>
            <a:chExt cx="720160" cy="690579"/>
          </a:xfrm>
        </p:grpSpPr>
        <p:sp>
          <p:nvSpPr>
            <p:cNvPr id="1385" name="Google Shape;1385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51"/>
          <p:cNvGrpSpPr/>
          <p:nvPr/>
        </p:nvGrpSpPr>
        <p:grpSpPr>
          <a:xfrm>
            <a:off x="6194930" y="2987570"/>
            <a:ext cx="445629" cy="399565"/>
            <a:chOff x="9878975" y="4425243"/>
            <a:chExt cx="719918" cy="645502"/>
          </a:xfrm>
        </p:grpSpPr>
        <p:sp>
          <p:nvSpPr>
            <p:cNvPr id="1392" name="Google Shape;1392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51"/>
          <p:cNvGrpSpPr/>
          <p:nvPr/>
        </p:nvGrpSpPr>
        <p:grpSpPr>
          <a:xfrm>
            <a:off x="6835947" y="2976371"/>
            <a:ext cx="445785" cy="421964"/>
            <a:chOff x="10914544" y="4407150"/>
            <a:chExt cx="720170" cy="681687"/>
          </a:xfrm>
        </p:grpSpPr>
        <p:sp>
          <p:nvSpPr>
            <p:cNvPr id="1396" name="Google Shape;1396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51"/>
          <p:cNvGrpSpPr/>
          <p:nvPr/>
        </p:nvGrpSpPr>
        <p:grpSpPr>
          <a:xfrm>
            <a:off x="5553737" y="2984485"/>
            <a:ext cx="445805" cy="405735"/>
            <a:chOff x="8843122" y="4420259"/>
            <a:chExt cx="720202" cy="655469"/>
          </a:xfrm>
        </p:grpSpPr>
        <p:sp>
          <p:nvSpPr>
            <p:cNvPr id="1401" name="Google Shape;1401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51"/>
          <p:cNvGrpSpPr/>
          <p:nvPr/>
        </p:nvGrpSpPr>
        <p:grpSpPr>
          <a:xfrm>
            <a:off x="2356607" y="2283047"/>
            <a:ext cx="445812" cy="394518"/>
            <a:chOff x="1510757" y="3225422"/>
            <a:chExt cx="720214" cy="637347"/>
          </a:xfrm>
        </p:grpSpPr>
        <p:sp>
          <p:nvSpPr>
            <p:cNvPr id="1408" name="Google Shape;1408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5" name="Google Shape;1415;p51"/>
          <p:cNvGrpSpPr/>
          <p:nvPr/>
        </p:nvGrpSpPr>
        <p:grpSpPr>
          <a:xfrm>
            <a:off x="3047998" y="2300567"/>
            <a:ext cx="445767" cy="359478"/>
            <a:chOff x="2595501" y="3253725"/>
            <a:chExt cx="720141" cy="580739"/>
          </a:xfrm>
        </p:grpSpPr>
        <p:sp>
          <p:nvSpPr>
            <p:cNvPr id="1416" name="Google Shape;1416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51"/>
          <p:cNvGrpSpPr/>
          <p:nvPr/>
        </p:nvGrpSpPr>
        <p:grpSpPr>
          <a:xfrm>
            <a:off x="4430669" y="2257535"/>
            <a:ext cx="443879" cy="445541"/>
            <a:chOff x="4764809" y="3184208"/>
            <a:chExt cx="717090" cy="719775"/>
          </a:xfrm>
        </p:grpSpPr>
        <p:sp>
          <p:nvSpPr>
            <p:cNvPr id="1421" name="Google Shape;1421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51"/>
          <p:cNvGrpSpPr/>
          <p:nvPr/>
        </p:nvGrpSpPr>
        <p:grpSpPr>
          <a:xfrm>
            <a:off x="3739345" y="2286500"/>
            <a:ext cx="445746" cy="387612"/>
            <a:chOff x="3680173" y="3231000"/>
            <a:chExt cx="720106" cy="626190"/>
          </a:xfrm>
        </p:grpSpPr>
        <p:sp>
          <p:nvSpPr>
            <p:cNvPr id="1425" name="Google Shape;1425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8" name="Google Shape;1428;p51"/>
          <p:cNvGrpSpPr/>
          <p:nvPr/>
        </p:nvGrpSpPr>
        <p:grpSpPr>
          <a:xfrm>
            <a:off x="5811432" y="2257496"/>
            <a:ext cx="443283" cy="445620"/>
            <a:chOff x="6931035" y="3184144"/>
            <a:chExt cx="716128" cy="719903"/>
          </a:xfrm>
        </p:grpSpPr>
        <p:sp>
          <p:nvSpPr>
            <p:cNvPr id="1429" name="Google Shape;1429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51"/>
          <p:cNvGrpSpPr/>
          <p:nvPr/>
        </p:nvGrpSpPr>
        <p:grpSpPr>
          <a:xfrm>
            <a:off x="5120126" y="2257448"/>
            <a:ext cx="445727" cy="445714"/>
            <a:chOff x="5846429" y="3184067"/>
            <a:chExt cx="720076" cy="720055"/>
          </a:xfrm>
        </p:grpSpPr>
        <p:sp>
          <p:nvSpPr>
            <p:cNvPr id="1434" name="Google Shape;1434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8" name="Google Shape;1438;p51"/>
          <p:cNvGrpSpPr/>
          <p:nvPr/>
        </p:nvGrpSpPr>
        <p:grpSpPr>
          <a:xfrm>
            <a:off x="1807331" y="2257393"/>
            <a:ext cx="303698" cy="445825"/>
            <a:chOff x="655600" y="3183978"/>
            <a:chExt cx="490627" cy="720234"/>
          </a:xfrm>
        </p:grpSpPr>
        <p:sp>
          <p:nvSpPr>
            <p:cNvPr id="1439" name="Google Shape;1439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4" name="Google Shape;1444;p51"/>
          <p:cNvGrpSpPr/>
          <p:nvPr/>
        </p:nvGrpSpPr>
        <p:grpSpPr>
          <a:xfrm>
            <a:off x="6500293" y="2257509"/>
            <a:ext cx="189785" cy="445592"/>
            <a:chOff x="8011692" y="3184166"/>
            <a:chExt cx="306600" cy="719859"/>
          </a:xfrm>
        </p:grpSpPr>
        <p:sp>
          <p:nvSpPr>
            <p:cNvPr id="1445" name="Google Shape;1445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51"/>
          <p:cNvGrpSpPr/>
          <p:nvPr/>
        </p:nvGrpSpPr>
        <p:grpSpPr>
          <a:xfrm>
            <a:off x="6935080" y="2257259"/>
            <a:ext cx="246199" cy="445516"/>
            <a:chOff x="4556125" y="630237"/>
            <a:chExt cx="3081338" cy="5568950"/>
          </a:xfrm>
        </p:grpSpPr>
        <p:sp>
          <p:nvSpPr>
            <p:cNvPr id="1452" name="Google Shape;1452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51"/>
          <p:cNvGrpSpPr/>
          <p:nvPr/>
        </p:nvGrpSpPr>
        <p:grpSpPr>
          <a:xfrm>
            <a:off x="1116103" y="2257459"/>
            <a:ext cx="445768" cy="445697"/>
            <a:chOff x="1674084" y="3214987"/>
            <a:chExt cx="720142" cy="720027"/>
          </a:xfrm>
        </p:grpSpPr>
        <p:sp>
          <p:nvSpPr>
            <p:cNvPr id="1460" name="Google Shape;1460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51"/>
          <p:cNvGrpSpPr/>
          <p:nvPr/>
        </p:nvGrpSpPr>
        <p:grpSpPr>
          <a:xfrm>
            <a:off x="424944" y="2257421"/>
            <a:ext cx="445578" cy="445773"/>
            <a:chOff x="557511" y="3214925"/>
            <a:chExt cx="719836" cy="720150"/>
          </a:xfrm>
        </p:grpSpPr>
        <p:sp>
          <p:nvSpPr>
            <p:cNvPr id="1473" name="Google Shape;1473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7" name="Google Shape;1477;p51"/>
          <p:cNvGrpSpPr/>
          <p:nvPr/>
        </p:nvGrpSpPr>
        <p:grpSpPr>
          <a:xfrm>
            <a:off x="368827" y="3693756"/>
            <a:ext cx="445905" cy="400522"/>
            <a:chOff x="1147762" y="1131887"/>
            <a:chExt cx="5137150" cy="4619626"/>
          </a:xfrm>
        </p:grpSpPr>
        <p:sp>
          <p:nvSpPr>
            <p:cNvPr id="1478" name="Google Shape;1478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1"/>
          <p:cNvGrpSpPr/>
          <p:nvPr/>
        </p:nvGrpSpPr>
        <p:grpSpPr>
          <a:xfrm>
            <a:off x="1166156" y="3687410"/>
            <a:ext cx="445901" cy="413282"/>
            <a:chOff x="1570037" y="1341437"/>
            <a:chExt cx="4943475" cy="4576762"/>
          </a:xfrm>
        </p:grpSpPr>
        <p:sp>
          <p:nvSpPr>
            <p:cNvPr id="1482" name="Google Shape;1482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51"/>
          <p:cNvGrpSpPr/>
          <p:nvPr/>
        </p:nvGrpSpPr>
        <p:grpSpPr>
          <a:xfrm>
            <a:off x="3651479" y="3671511"/>
            <a:ext cx="441332" cy="445721"/>
            <a:chOff x="5770007" y="5489899"/>
            <a:chExt cx="712976" cy="720067"/>
          </a:xfrm>
        </p:grpSpPr>
        <p:sp>
          <p:nvSpPr>
            <p:cNvPr id="1489" name="Google Shape;1489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7" name="Google Shape;1497;p51"/>
          <p:cNvGrpSpPr/>
          <p:nvPr/>
        </p:nvGrpSpPr>
        <p:grpSpPr>
          <a:xfrm>
            <a:off x="4444270" y="3693981"/>
            <a:ext cx="445651" cy="400824"/>
            <a:chOff x="7050768" y="5526199"/>
            <a:chExt cx="719953" cy="647534"/>
          </a:xfrm>
        </p:grpSpPr>
        <p:sp>
          <p:nvSpPr>
            <p:cNvPr id="1498" name="Google Shape;1498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0" name="Google Shape;1510;p51"/>
          <p:cNvGrpSpPr/>
          <p:nvPr/>
        </p:nvGrpSpPr>
        <p:grpSpPr>
          <a:xfrm>
            <a:off x="6038786" y="3694051"/>
            <a:ext cx="445681" cy="400651"/>
            <a:chOff x="9626723" y="5526313"/>
            <a:chExt cx="720002" cy="647256"/>
          </a:xfrm>
        </p:grpSpPr>
        <p:sp>
          <p:nvSpPr>
            <p:cNvPr id="1511" name="Google Shape;1511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3" name="Google Shape;1523;p51"/>
          <p:cNvGrpSpPr/>
          <p:nvPr/>
        </p:nvGrpSpPr>
        <p:grpSpPr>
          <a:xfrm>
            <a:off x="6836026" y="3671488"/>
            <a:ext cx="445582" cy="445743"/>
            <a:chOff x="10914672" y="5489861"/>
            <a:chExt cx="719842" cy="720102"/>
          </a:xfrm>
        </p:grpSpPr>
        <p:sp>
          <p:nvSpPr>
            <p:cNvPr id="1524" name="Google Shape;1524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6" name="Google Shape;1536;p51"/>
          <p:cNvGrpSpPr/>
          <p:nvPr/>
        </p:nvGrpSpPr>
        <p:grpSpPr>
          <a:xfrm>
            <a:off x="5241486" y="3681752"/>
            <a:ext cx="445821" cy="425246"/>
            <a:chOff x="8338678" y="5506443"/>
            <a:chExt cx="720227" cy="686988"/>
          </a:xfrm>
        </p:grpSpPr>
        <p:sp>
          <p:nvSpPr>
            <p:cNvPr id="1537" name="Google Shape;1537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3" name="Google Shape;1543;p51"/>
          <p:cNvGrpSpPr/>
          <p:nvPr/>
        </p:nvGrpSpPr>
        <p:grpSpPr>
          <a:xfrm>
            <a:off x="1963143" y="3736342"/>
            <a:ext cx="1336824" cy="316035"/>
            <a:chOff x="3042485" y="5594633"/>
            <a:chExt cx="2159652" cy="510557"/>
          </a:xfrm>
        </p:grpSpPr>
        <p:sp>
          <p:nvSpPr>
            <p:cNvPr id="1544" name="Google Shape;1544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9" name="Google Shape;1559;p51"/>
          <p:cNvGrpSpPr/>
          <p:nvPr/>
        </p:nvGrpSpPr>
        <p:grpSpPr>
          <a:xfrm>
            <a:off x="6074883" y="4378458"/>
            <a:ext cx="373053" cy="445791"/>
            <a:chOff x="8095060" y="5664590"/>
            <a:chExt cx="497404" cy="594389"/>
          </a:xfrm>
        </p:grpSpPr>
        <p:grpSp>
          <p:nvGrpSpPr>
            <p:cNvPr id="1560" name="Google Shape;1560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61" name="Google Shape;1561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4" name="Google Shape;1564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65" name="Google Shape;1565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69" name="Google Shape;1569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2" name="Google Shape;1572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73" name="Google Shape;1573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6" name="Google Shape;1576;p51"/>
          <p:cNvGrpSpPr/>
          <p:nvPr/>
        </p:nvGrpSpPr>
        <p:grpSpPr>
          <a:xfrm>
            <a:off x="2157675" y="4378486"/>
            <a:ext cx="557162" cy="445734"/>
            <a:chOff x="4607809" y="5664627"/>
            <a:chExt cx="742883" cy="594312"/>
          </a:xfrm>
        </p:grpSpPr>
        <p:sp>
          <p:nvSpPr>
            <p:cNvPr id="1577" name="Google Shape;1577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5" name="Google Shape;1585;p51"/>
          <p:cNvGrpSpPr/>
          <p:nvPr/>
        </p:nvGrpSpPr>
        <p:grpSpPr>
          <a:xfrm>
            <a:off x="3260740" y="4378543"/>
            <a:ext cx="1079865" cy="445620"/>
            <a:chOff x="2571250" y="5664711"/>
            <a:chExt cx="1439820" cy="594160"/>
          </a:xfrm>
        </p:grpSpPr>
        <p:sp>
          <p:nvSpPr>
            <p:cNvPr id="1586" name="Google Shape;1586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p51"/>
          <p:cNvGrpSpPr/>
          <p:nvPr/>
        </p:nvGrpSpPr>
        <p:grpSpPr>
          <a:xfrm>
            <a:off x="4886509" y="4378335"/>
            <a:ext cx="642470" cy="446036"/>
            <a:chOff x="6332670" y="5663946"/>
            <a:chExt cx="856627" cy="594715"/>
          </a:xfrm>
        </p:grpSpPr>
        <p:grpSp>
          <p:nvGrpSpPr>
            <p:cNvPr id="1611" name="Google Shape;1611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612" name="Google Shape;1612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4" name="Google Shape;1614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15" name="Google Shape;1615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7" name="Google Shape;1617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18" name="Google Shape;1618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0" name="Google Shape;1620;p51"/>
          <p:cNvSpPr txBox="1"/>
          <p:nvPr>
            <p:ph type="title"/>
          </p:nvPr>
        </p:nvSpPr>
        <p:spPr>
          <a:xfrm>
            <a:off x="45535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621" name="Google Shape;1621;p5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22" name="Google Shape;1622;p51"/>
          <p:cNvGrpSpPr/>
          <p:nvPr/>
        </p:nvGrpSpPr>
        <p:grpSpPr>
          <a:xfrm>
            <a:off x="1166008" y="4379878"/>
            <a:ext cx="445738" cy="442950"/>
            <a:chOff x="1442627" y="5710929"/>
            <a:chExt cx="594318" cy="590600"/>
          </a:xfrm>
        </p:grpSpPr>
        <p:sp>
          <p:nvSpPr>
            <p:cNvPr id="1623" name="Google Shape;1623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7D8B"/>
        </a:solidFill>
      </p:bgPr>
    </p:bg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52"/>
          <p:cNvSpPr txBox="1"/>
          <p:nvPr/>
        </p:nvSpPr>
        <p:spPr>
          <a:xfrm>
            <a:off x="915875" y="8380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You can also use any emoji as an icon!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And of course it resizes without losing quality.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2" name="Google Shape;1632;p52"/>
          <p:cNvSpPr txBox="1"/>
          <p:nvPr/>
        </p:nvSpPr>
        <p:spPr>
          <a:xfrm>
            <a:off x="808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Karla"/>
                <a:ea typeface="Karla"/>
                <a:cs typeface="Karla"/>
                <a:sym typeface="Karla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3" name="Google Shape;1633;p5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C107"/>
                </a:solidFill>
              </a:rPr>
              <a:t>1.</a:t>
            </a:r>
            <a:endParaRPr sz="7200">
              <a:solidFill>
                <a:srgbClr val="FFC10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13" name="Google Shape;113;p17"/>
          <p:cNvSpPr txBox="1"/>
          <p:nvPr>
            <p:ph idx="4294967295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9" name="Google Shape;1639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40" name="Google Shape;1640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41" name="Google Shape;1641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42" name="Google Shape;1642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3" name="Google Shape;1643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4" name="Google Shape;1644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45" name="Google Shape;1645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6" name="Google Shape;1646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7" name="Google Shape;1647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48" name="Google Shape;1648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9" name="Google Shape;1649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50" name="Google Shape;1650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51" name="Google Shape;1651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2" name="Google Shape;1652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8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solidFill>
                  <a:srgbClr val="FF9800"/>
                </a:solidFill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572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rgbClr val="FF5722"/>
                </a:solidFill>
              </a:rPr>
              <a:t>SLIDE</a:t>
            </a:r>
            <a:r>
              <a:rPr lang="en"/>
              <a:t> TITLE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26" name="Google Shape;126;p19"/>
          <p:cNvGrpSpPr/>
          <p:nvPr/>
        </p:nvGrpSpPr>
        <p:grpSpPr>
          <a:xfrm>
            <a:off x="301521" y="869242"/>
            <a:ext cx="457190" cy="457120"/>
            <a:chOff x="1923675" y="1633650"/>
            <a:chExt cx="436000" cy="435975"/>
          </a:xfrm>
        </p:grpSpPr>
        <p:sp>
          <p:nvSpPr>
            <p:cNvPr id="127" name="Google Shape;127;p1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4336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4294967295" type="ctrTitle"/>
          </p:nvPr>
        </p:nvSpPr>
        <p:spPr>
          <a:xfrm>
            <a:off x="669099" y="2650150"/>
            <a:ext cx="525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>
                <a:solidFill>
                  <a:srgbClr val="F44336"/>
                </a:solidFill>
              </a:rPr>
              <a:t>CONCEPT</a:t>
            </a:r>
            <a:endParaRPr sz="6000">
              <a:solidFill>
                <a:srgbClr val="F44336"/>
              </a:solidFill>
            </a:endParaRPr>
          </a:p>
        </p:txBody>
      </p:sp>
      <p:sp>
        <p:nvSpPr>
          <p:cNvPr id="139" name="Google Shape;139;p20"/>
          <p:cNvSpPr txBox="1"/>
          <p:nvPr>
            <p:ph idx="4294967295" type="subTitle"/>
          </p:nvPr>
        </p:nvSpPr>
        <p:spPr>
          <a:xfrm>
            <a:off x="685800" y="3716355"/>
            <a:ext cx="525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763880" y="678997"/>
            <a:ext cx="664653" cy="1053757"/>
            <a:chOff x="6718575" y="2318625"/>
            <a:chExt cx="256950" cy="407375"/>
          </a:xfrm>
        </p:grpSpPr>
        <p:sp>
          <p:nvSpPr>
            <p:cNvPr id="141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1E6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5" name="Google Shape;155;p21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rgbClr val="E91E63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156" name="Google Shape;156;p21"/>
          <p:cNvSpPr txBox="1"/>
          <p:nvPr>
            <p:ph idx="2" type="body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270377" y="723226"/>
            <a:ext cx="485675" cy="441808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27B0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</a:t>
            </a:r>
            <a:r>
              <a:rPr lang="en">
                <a:solidFill>
                  <a:srgbClr val="9C27B0"/>
                </a:solidFill>
              </a:rPr>
              <a:t>COLUMNS</a:t>
            </a:r>
            <a:endParaRPr>
              <a:solidFill>
                <a:srgbClr val="9C27B0"/>
              </a:solidFill>
            </a:endParaRPr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5" name="Google Shape;165;p22"/>
          <p:cNvSpPr txBox="1"/>
          <p:nvPr>
            <p:ph idx="2" type="body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6" name="Google Shape;166;p22"/>
          <p:cNvSpPr txBox="1"/>
          <p:nvPr>
            <p:ph idx="3" type="body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" name="Google Shape;167;p22"/>
          <p:cNvGrpSpPr/>
          <p:nvPr/>
        </p:nvGrpSpPr>
        <p:grpSpPr>
          <a:xfrm>
            <a:off x="313084" y="880445"/>
            <a:ext cx="443239" cy="443239"/>
            <a:chOff x="5941025" y="3634400"/>
            <a:chExt cx="467650" cy="467650"/>
          </a:xfrm>
        </p:grpSpPr>
        <p:sp>
          <p:nvSpPr>
            <p:cNvPr id="168" name="Google Shape;168;p22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DCE2E7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